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41" r:id="rId2"/>
    <p:sldId id="321" r:id="rId3"/>
    <p:sldId id="352" r:id="rId4"/>
    <p:sldId id="286" r:id="rId5"/>
    <p:sldId id="287" r:id="rId6"/>
    <p:sldId id="258" r:id="rId7"/>
    <p:sldId id="357" r:id="rId8"/>
    <p:sldId id="358" r:id="rId9"/>
    <p:sldId id="365" r:id="rId10"/>
    <p:sldId id="261" r:id="rId11"/>
    <p:sldId id="311" r:id="rId12"/>
    <p:sldId id="313" r:id="rId13"/>
    <p:sldId id="314" r:id="rId14"/>
    <p:sldId id="308" r:id="rId15"/>
    <p:sldId id="319" r:id="rId16"/>
    <p:sldId id="353" r:id="rId17"/>
    <p:sldId id="323" r:id="rId18"/>
    <p:sldId id="332" r:id="rId19"/>
    <p:sldId id="344" r:id="rId20"/>
    <p:sldId id="333" r:id="rId21"/>
    <p:sldId id="334" r:id="rId22"/>
    <p:sldId id="335" r:id="rId23"/>
    <p:sldId id="336" r:id="rId24"/>
    <p:sldId id="339" r:id="rId25"/>
    <p:sldId id="337" r:id="rId26"/>
    <p:sldId id="340" r:id="rId27"/>
    <p:sldId id="342" r:id="rId28"/>
    <p:sldId id="343" r:id="rId29"/>
    <p:sldId id="306" r:id="rId30"/>
    <p:sldId id="348" r:id="rId31"/>
    <p:sldId id="305" r:id="rId32"/>
    <p:sldId id="354" r:id="rId33"/>
    <p:sldId id="276" r:id="rId34"/>
    <p:sldId id="277" r:id="rId35"/>
    <p:sldId id="278" r:id="rId36"/>
    <p:sldId id="279" r:id="rId37"/>
    <p:sldId id="349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fzGJyrm8HKI2uPe4/3LU4g==" hashData="92fsbzpffnzbWSL74rNbXZr37C6Mdjq3dk3l0O7DgYaSQ06n8L8yQtEx7zLICb5tXZhHLSzg6nYCiOxrNpNW9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76" autoAdjust="0"/>
    <p:restoredTop sz="86376" autoAdjust="0"/>
  </p:normalViewPr>
  <p:slideViewPr>
    <p:cSldViewPr>
      <p:cViewPr varScale="1">
        <p:scale>
          <a:sx n="163" d="100"/>
          <a:sy n="163" d="100"/>
        </p:scale>
        <p:origin x="2076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302B5-D810-407D-AB39-610E6CF7EDC5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C4B28-1DF3-4DD9-B68A-3494E99BB4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45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C4B28-1DF3-4DD9-B68A-3494E99BB49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83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C4B28-1DF3-4DD9-B68A-3494E99BB49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8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C4B28-1DF3-4DD9-B68A-3494E99BB49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646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C4B28-1DF3-4DD9-B68A-3494E99BB49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1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C4B28-1DF3-4DD9-B68A-3494E99BB49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499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8.jpg"/><Relationship Id="rId21" Type="http://schemas.openxmlformats.org/officeDocument/2006/relationships/image" Target="../media/image126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5" Type="http://schemas.openxmlformats.org/officeDocument/2006/relationships/image" Target="../media/image130.png"/><Relationship Id="rId2" Type="http://schemas.openxmlformats.org/officeDocument/2006/relationships/audio" Target="../media/audio2.wav"/><Relationship Id="rId16" Type="http://schemas.openxmlformats.org/officeDocument/2006/relationships/image" Target="../media/image121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24" Type="http://schemas.openxmlformats.org/officeDocument/2006/relationships/image" Target="../media/image129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23" Type="http://schemas.openxmlformats.org/officeDocument/2006/relationships/image" Target="../media/image128.png"/><Relationship Id="rId10" Type="http://schemas.openxmlformats.org/officeDocument/2006/relationships/image" Target="../media/image115.png"/><Relationship Id="rId19" Type="http://schemas.openxmlformats.org/officeDocument/2006/relationships/image" Target="../media/image124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Relationship Id="rId22" Type="http://schemas.openxmlformats.org/officeDocument/2006/relationships/image" Target="../media/image1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56.png"/><Relationship Id="rId18" Type="http://schemas.openxmlformats.org/officeDocument/2006/relationships/image" Target="../media/image158.png"/><Relationship Id="rId3" Type="http://schemas.openxmlformats.org/officeDocument/2006/relationships/audio" Target="../media/audio5.wav"/><Relationship Id="rId21" Type="http://schemas.openxmlformats.org/officeDocument/2006/relationships/image" Target="../media/image161.png"/><Relationship Id="rId7" Type="http://schemas.openxmlformats.org/officeDocument/2006/relationships/image" Target="../media/image154.png"/><Relationship Id="rId12" Type="http://schemas.openxmlformats.org/officeDocument/2006/relationships/image" Target="../media/image155.png"/><Relationship Id="rId17" Type="http://schemas.openxmlformats.org/officeDocument/2006/relationships/image" Target="../media/image157.png"/><Relationship Id="rId2" Type="http://schemas.openxmlformats.org/officeDocument/2006/relationships/audio" Target="../media/audio4.wav"/><Relationship Id="rId16" Type="http://schemas.openxmlformats.org/officeDocument/2006/relationships/image" Target="../media/image150.png"/><Relationship Id="rId20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45.png"/><Relationship Id="rId5" Type="http://schemas.openxmlformats.org/officeDocument/2006/relationships/image" Target="../media/image131.png"/><Relationship Id="rId15" Type="http://schemas.openxmlformats.org/officeDocument/2006/relationships/image" Target="../media/image151.png"/><Relationship Id="rId10" Type="http://schemas.openxmlformats.org/officeDocument/2006/relationships/image" Target="../media/image144.png"/><Relationship Id="rId19" Type="http://schemas.openxmlformats.org/officeDocument/2006/relationships/image" Target="../media/image159.png"/><Relationship Id="rId4" Type="http://schemas.openxmlformats.org/officeDocument/2006/relationships/image" Target="../media/image152.png"/><Relationship Id="rId9" Type="http://schemas.openxmlformats.org/officeDocument/2006/relationships/image" Target="../media/image132.png"/><Relationship Id="rId14" Type="http://schemas.openxmlformats.org/officeDocument/2006/relationships/image" Target="../media/image148.png"/><Relationship Id="rId22" Type="http://schemas.openxmlformats.org/officeDocument/2006/relationships/image" Target="../media/image1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audio" Target="../media/audio6.wav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18" Type="http://schemas.openxmlformats.org/officeDocument/2006/relationships/image" Target="../media/image181.png"/><Relationship Id="rId26" Type="http://schemas.openxmlformats.org/officeDocument/2006/relationships/image" Target="../media/image189.png"/><Relationship Id="rId39" Type="http://schemas.openxmlformats.org/officeDocument/2006/relationships/image" Target="../media/image202.png"/><Relationship Id="rId21" Type="http://schemas.openxmlformats.org/officeDocument/2006/relationships/image" Target="../media/image184.png"/><Relationship Id="rId34" Type="http://schemas.openxmlformats.org/officeDocument/2006/relationships/image" Target="../media/image197.png"/><Relationship Id="rId42" Type="http://schemas.openxmlformats.org/officeDocument/2006/relationships/image" Target="../media/image205.png"/><Relationship Id="rId47" Type="http://schemas.openxmlformats.org/officeDocument/2006/relationships/image" Target="../media/image210.png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9.png"/><Relationship Id="rId29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174.png"/><Relationship Id="rId24" Type="http://schemas.openxmlformats.org/officeDocument/2006/relationships/image" Target="../media/image187.png"/><Relationship Id="rId32" Type="http://schemas.openxmlformats.org/officeDocument/2006/relationships/image" Target="../media/image195.png"/><Relationship Id="rId37" Type="http://schemas.openxmlformats.org/officeDocument/2006/relationships/image" Target="../media/image200.png"/><Relationship Id="rId40" Type="http://schemas.openxmlformats.org/officeDocument/2006/relationships/image" Target="../media/image203.png"/><Relationship Id="rId45" Type="http://schemas.openxmlformats.org/officeDocument/2006/relationships/image" Target="../media/image208.png"/><Relationship Id="rId5" Type="http://schemas.openxmlformats.org/officeDocument/2006/relationships/audio" Target="../media/audio9.wav"/><Relationship Id="rId15" Type="http://schemas.openxmlformats.org/officeDocument/2006/relationships/image" Target="../media/image178.png"/><Relationship Id="rId23" Type="http://schemas.openxmlformats.org/officeDocument/2006/relationships/image" Target="../media/image186.png"/><Relationship Id="rId28" Type="http://schemas.openxmlformats.org/officeDocument/2006/relationships/image" Target="../media/image191.png"/><Relationship Id="rId36" Type="http://schemas.openxmlformats.org/officeDocument/2006/relationships/image" Target="../media/image199.png"/><Relationship Id="rId10" Type="http://schemas.openxmlformats.org/officeDocument/2006/relationships/image" Target="../media/image173.png"/><Relationship Id="rId19" Type="http://schemas.openxmlformats.org/officeDocument/2006/relationships/image" Target="../media/image182.png"/><Relationship Id="rId31" Type="http://schemas.openxmlformats.org/officeDocument/2006/relationships/image" Target="../media/image194.png"/><Relationship Id="rId44" Type="http://schemas.openxmlformats.org/officeDocument/2006/relationships/image" Target="../media/image207.png"/><Relationship Id="rId4" Type="http://schemas.openxmlformats.org/officeDocument/2006/relationships/audio" Target="../media/audio8.wav"/><Relationship Id="rId9" Type="http://schemas.openxmlformats.org/officeDocument/2006/relationships/image" Target="../media/image172.png"/><Relationship Id="rId14" Type="http://schemas.openxmlformats.org/officeDocument/2006/relationships/image" Target="../media/image177.png"/><Relationship Id="rId22" Type="http://schemas.openxmlformats.org/officeDocument/2006/relationships/image" Target="../media/image185.png"/><Relationship Id="rId27" Type="http://schemas.openxmlformats.org/officeDocument/2006/relationships/image" Target="../media/image190.png"/><Relationship Id="rId30" Type="http://schemas.openxmlformats.org/officeDocument/2006/relationships/image" Target="../media/image193.png"/><Relationship Id="rId35" Type="http://schemas.openxmlformats.org/officeDocument/2006/relationships/image" Target="../media/image198.png"/><Relationship Id="rId43" Type="http://schemas.openxmlformats.org/officeDocument/2006/relationships/image" Target="../media/image206.png"/><Relationship Id="rId48" Type="http://schemas.openxmlformats.org/officeDocument/2006/relationships/image" Target="../media/image211.png"/><Relationship Id="rId8" Type="http://schemas.openxmlformats.org/officeDocument/2006/relationships/image" Target="../media/image33.jpg"/><Relationship Id="rId3" Type="http://schemas.openxmlformats.org/officeDocument/2006/relationships/audio" Target="../media/audio7.wav"/><Relationship Id="rId12" Type="http://schemas.openxmlformats.org/officeDocument/2006/relationships/image" Target="../media/image175.png"/><Relationship Id="rId17" Type="http://schemas.openxmlformats.org/officeDocument/2006/relationships/image" Target="../media/image180.png"/><Relationship Id="rId25" Type="http://schemas.openxmlformats.org/officeDocument/2006/relationships/image" Target="../media/image188.png"/><Relationship Id="rId33" Type="http://schemas.openxmlformats.org/officeDocument/2006/relationships/image" Target="../media/image196.png"/><Relationship Id="rId38" Type="http://schemas.openxmlformats.org/officeDocument/2006/relationships/image" Target="../media/image201.png"/><Relationship Id="rId46" Type="http://schemas.openxmlformats.org/officeDocument/2006/relationships/image" Target="../media/image209.png"/><Relationship Id="rId20" Type="http://schemas.openxmlformats.org/officeDocument/2006/relationships/image" Target="../media/image183.png"/><Relationship Id="rId41" Type="http://schemas.openxmlformats.org/officeDocument/2006/relationships/image" Target="../media/image2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0" Type="http://schemas.openxmlformats.org/officeDocument/2006/relationships/image" Target="../media/image220.png"/><Relationship Id="rId4" Type="http://schemas.openxmlformats.org/officeDocument/2006/relationships/image" Target="../media/image214.png"/><Relationship Id="rId9" Type="http://schemas.openxmlformats.org/officeDocument/2006/relationships/image" Target="../media/image2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3.png"/><Relationship Id="rId18" Type="http://schemas.openxmlformats.org/officeDocument/2006/relationships/image" Target="../media/image238.png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12" Type="http://schemas.openxmlformats.org/officeDocument/2006/relationships/image" Target="../media/image232.png"/><Relationship Id="rId17" Type="http://schemas.openxmlformats.org/officeDocument/2006/relationships/image" Target="../media/image237.png"/><Relationship Id="rId2" Type="http://schemas.openxmlformats.org/officeDocument/2006/relationships/image" Target="../media/image222.png"/><Relationship Id="rId16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11" Type="http://schemas.openxmlformats.org/officeDocument/2006/relationships/image" Target="../media/image231.png"/><Relationship Id="rId5" Type="http://schemas.openxmlformats.org/officeDocument/2006/relationships/image" Target="../media/image225.png"/><Relationship Id="rId15" Type="http://schemas.openxmlformats.org/officeDocument/2006/relationships/image" Target="../media/image235.png"/><Relationship Id="rId10" Type="http://schemas.openxmlformats.org/officeDocument/2006/relationships/image" Target="../media/image230.png"/><Relationship Id="rId19" Type="http://schemas.openxmlformats.org/officeDocument/2006/relationships/image" Target="../media/image239.png"/><Relationship Id="rId4" Type="http://schemas.openxmlformats.org/officeDocument/2006/relationships/image" Target="../media/image224.png"/><Relationship Id="rId9" Type="http://schemas.openxmlformats.org/officeDocument/2006/relationships/image" Target="../media/image229.png"/><Relationship Id="rId14" Type="http://schemas.openxmlformats.org/officeDocument/2006/relationships/image" Target="../media/image2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1.png"/><Relationship Id="rId7" Type="http://schemas.openxmlformats.org/officeDocument/2006/relationships/audio" Target="../media/audio12.wav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10" Type="http://schemas.openxmlformats.org/officeDocument/2006/relationships/image" Target="../media/image247.png"/><Relationship Id="rId4" Type="http://schemas.openxmlformats.org/officeDocument/2006/relationships/image" Target="../media/image242.png"/><Relationship Id="rId9" Type="http://schemas.openxmlformats.org/officeDocument/2006/relationships/image" Target="../media/image2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5" Type="http://schemas.openxmlformats.org/officeDocument/2006/relationships/audio" Target="../media/audio12.wav"/><Relationship Id="rId4" Type="http://schemas.openxmlformats.org/officeDocument/2006/relationships/image" Target="../media/image2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3.png"/><Relationship Id="rId7" Type="http://schemas.openxmlformats.org/officeDocument/2006/relationships/image" Target="../media/image251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audio" Target="../media/audio12.wav"/><Relationship Id="rId4" Type="http://schemas.openxmlformats.org/officeDocument/2006/relationships/image" Target="../media/image2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5" Type="http://schemas.openxmlformats.org/officeDocument/2006/relationships/audio" Target="../media/audio12.wav"/><Relationship Id="rId4" Type="http://schemas.openxmlformats.org/officeDocument/2006/relationships/image" Target="../media/image2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3.png"/><Relationship Id="rId7" Type="http://schemas.openxmlformats.org/officeDocument/2006/relationships/image" Target="../media/image255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png"/><Relationship Id="rId5" Type="http://schemas.openxmlformats.org/officeDocument/2006/relationships/audio" Target="../media/audio12.wav"/><Relationship Id="rId4" Type="http://schemas.openxmlformats.org/officeDocument/2006/relationships/image" Target="../media/image2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3.png"/><Relationship Id="rId7" Type="http://schemas.openxmlformats.org/officeDocument/2006/relationships/image" Target="../media/image257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5" Type="http://schemas.openxmlformats.org/officeDocument/2006/relationships/audio" Target="../media/audio12.wav"/><Relationship Id="rId4" Type="http://schemas.openxmlformats.org/officeDocument/2006/relationships/image" Target="../media/image2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8.png"/><Relationship Id="rId5" Type="http://schemas.openxmlformats.org/officeDocument/2006/relationships/audio" Target="../media/audio12.wav"/><Relationship Id="rId4" Type="http://schemas.openxmlformats.org/officeDocument/2006/relationships/image" Target="../media/image2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audio" Target="../media/audio12.wav"/><Relationship Id="rId4" Type="http://schemas.openxmlformats.org/officeDocument/2006/relationships/image" Target="../media/image2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3.png"/><Relationship Id="rId7" Type="http://schemas.openxmlformats.org/officeDocument/2006/relationships/image" Target="../media/image263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5" Type="http://schemas.openxmlformats.org/officeDocument/2006/relationships/audio" Target="../media/audio12.wav"/><Relationship Id="rId4" Type="http://schemas.openxmlformats.org/officeDocument/2006/relationships/image" Target="../media/image2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audio" Target="../media/audio12.wav"/><Relationship Id="rId4" Type="http://schemas.openxmlformats.org/officeDocument/2006/relationships/image" Target="../media/image2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3.png"/><Relationship Id="rId7" Type="http://schemas.openxmlformats.org/officeDocument/2006/relationships/image" Target="../media/image267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5" Type="http://schemas.openxmlformats.org/officeDocument/2006/relationships/audio" Target="../media/audio12.wav"/><Relationship Id="rId4" Type="http://schemas.openxmlformats.org/officeDocument/2006/relationships/image" Target="../media/image2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13" Type="http://schemas.openxmlformats.org/officeDocument/2006/relationships/image" Target="../media/image278.png"/><Relationship Id="rId18" Type="http://schemas.openxmlformats.org/officeDocument/2006/relationships/image" Target="../media/image283.png"/><Relationship Id="rId3" Type="http://schemas.openxmlformats.org/officeDocument/2006/relationships/image" Target="../media/image268.jpeg"/><Relationship Id="rId7" Type="http://schemas.openxmlformats.org/officeDocument/2006/relationships/image" Target="../media/image272.png"/><Relationship Id="rId12" Type="http://schemas.openxmlformats.org/officeDocument/2006/relationships/image" Target="../media/image277.png"/><Relationship Id="rId17" Type="http://schemas.openxmlformats.org/officeDocument/2006/relationships/image" Target="../media/image28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11" Type="http://schemas.openxmlformats.org/officeDocument/2006/relationships/image" Target="../media/image276.png"/><Relationship Id="rId5" Type="http://schemas.openxmlformats.org/officeDocument/2006/relationships/image" Target="../media/image270.png"/><Relationship Id="rId15" Type="http://schemas.openxmlformats.org/officeDocument/2006/relationships/image" Target="../media/image280.png"/><Relationship Id="rId10" Type="http://schemas.openxmlformats.org/officeDocument/2006/relationships/image" Target="../media/image275.png"/><Relationship Id="rId19" Type="http://schemas.openxmlformats.org/officeDocument/2006/relationships/image" Target="../media/image284.png"/><Relationship Id="rId4" Type="http://schemas.openxmlformats.org/officeDocument/2006/relationships/image" Target="../media/image269.png"/><Relationship Id="rId9" Type="http://schemas.openxmlformats.org/officeDocument/2006/relationships/image" Target="../media/image274.png"/><Relationship Id="rId14" Type="http://schemas.openxmlformats.org/officeDocument/2006/relationships/image" Target="../media/image2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13" Type="http://schemas.openxmlformats.org/officeDocument/2006/relationships/image" Target="../media/image296.png"/><Relationship Id="rId18" Type="http://schemas.openxmlformats.org/officeDocument/2006/relationships/image" Target="../media/image301.png"/><Relationship Id="rId3" Type="http://schemas.openxmlformats.org/officeDocument/2006/relationships/image" Target="../media/image286.png"/><Relationship Id="rId7" Type="http://schemas.openxmlformats.org/officeDocument/2006/relationships/image" Target="../media/image290.png"/><Relationship Id="rId12" Type="http://schemas.openxmlformats.org/officeDocument/2006/relationships/image" Target="../media/image295.png"/><Relationship Id="rId17" Type="http://schemas.openxmlformats.org/officeDocument/2006/relationships/image" Target="../media/image300.png"/><Relationship Id="rId2" Type="http://schemas.openxmlformats.org/officeDocument/2006/relationships/image" Target="../media/image285.jpeg"/><Relationship Id="rId16" Type="http://schemas.openxmlformats.org/officeDocument/2006/relationships/image" Target="../media/image299.png"/><Relationship Id="rId20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9.png"/><Relationship Id="rId11" Type="http://schemas.openxmlformats.org/officeDocument/2006/relationships/image" Target="../media/image294.png"/><Relationship Id="rId5" Type="http://schemas.openxmlformats.org/officeDocument/2006/relationships/image" Target="../media/image288.png"/><Relationship Id="rId15" Type="http://schemas.openxmlformats.org/officeDocument/2006/relationships/image" Target="../media/image298.png"/><Relationship Id="rId10" Type="http://schemas.openxmlformats.org/officeDocument/2006/relationships/image" Target="../media/image293.png"/><Relationship Id="rId19" Type="http://schemas.openxmlformats.org/officeDocument/2006/relationships/image" Target="../media/image302.png"/><Relationship Id="rId4" Type="http://schemas.openxmlformats.org/officeDocument/2006/relationships/image" Target="../media/image287.png"/><Relationship Id="rId9" Type="http://schemas.openxmlformats.org/officeDocument/2006/relationships/image" Target="../media/image292.png"/><Relationship Id="rId14" Type="http://schemas.openxmlformats.org/officeDocument/2006/relationships/image" Target="../media/image29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15.png"/><Relationship Id="rId3" Type="http://schemas.openxmlformats.org/officeDocument/2006/relationships/image" Target="../media/image305.png"/><Relationship Id="rId7" Type="http://schemas.openxmlformats.org/officeDocument/2006/relationships/image" Target="../media/image309.png"/><Relationship Id="rId12" Type="http://schemas.openxmlformats.org/officeDocument/2006/relationships/image" Target="../media/image314.png"/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11" Type="http://schemas.openxmlformats.org/officeDocument/2006/relationships/image" Target="../media/image313.png"/><Relationship Id="rId5" Type="http://schemas.openxmlformats.org/officeDocument/2006/relationships/image" Target="../media/image307.png"/><Relationship Id="rId10" Type="http://schemas.openxmlformats.org/officeDocument/2006/relationships/image" Target="../media/image312.png"/><Relationship Id="rId4" Type="http://schemas.openxmlformats.org/officeDocument/2006/relationships/image" Target="../media/image306.png"/><Relationship Id="rId9" Type="http://schemas.openxmlformats.org/officeDocument/2006/relationships/image" Target="../media/image311.png"/><Relationship Id="rId14" Type="http://schemas.openxmlformats.org/officeDocument/2006/relationships/image" Target="../media/image3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13" Type="http://schemas.openxmlformats.org/officeDocument/2006/relationships/image" Target="../media/image326.png"/><Relationship Id="rId3" Type="http://schemas.openxmlformats.org/officeDocument/2006/relationships/audio" Target="../media/audio14.wav"/><Relationship Id="rId7" Type="http://schemas.openxmlformats.org/officeDocument/2006/relationships/image" Target="../media/image320.png"/><Relationship Id="rId12" Type="http://schemas.openxmlformats.org/officeDocument/2006/relationships/image" Target="../media/image32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11" Type="http://schemas.openxmlformats.org/officeDocument/2006/relationships/image" Target="../media/image324.png"/><Relationship Id="rId5" Type="http://schemas.openxmlformats.org/officeDocument/2006/relationships/image" Target="../media/image318.png"/><Relationship Id="rId15" Type="http://schemas.openxmlformats.org/officeDocument/2006/relationships/image" Target="../media/image328.png"/><Relationship Id="rId10" Type="http://schemas.openxmlformats.org/officeDocument/2006/relationships/image" Target="../media/image323.png"/><Relationship Id="rId4" Type="http://schemas.openxmlformats.org/officeDocument/2006/relationships/image" Target="../media/image317.jpg"/><Relationship Id="rId9" Type="http://schemas.openxmlformats.org/officeDocument/2006/relationships/image" Target="../media/image322.png"/><Relationship Id="rId14" Type="http://schemas.openxmlformats.org/officeDocument/2006/relationships/image" Target="../media/image3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png"/><Relationship Id="rId13" Type="http://schemas.openxmlformats.org/officeDocument/2006/relationships/image" Target="../media/image326.png"/><Relationship Id="rId3" Type="http://schemas.openxmlformats.org/officeDocument/2006/relationships/audio" Target="../media/audio14.wav"/><Relationship Id="rId7" Type="http://schemas.openxmlformats.org/officeDocument/2006/relationships/image" Target="../media/image329.png"/><Relationship Id="rId12" Type="http://schemas.openxmlformats.org/officeDocument/2006/relationships/image" Target="../media/image32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11" Type="http://schemas.openxmlformats.org/officeDocument/2006/relationships/image" Target="../media/image325.png"/><Relationship Id="rId5" Type="http://schemas.openxmlformats.org/officeDocument/2006/relationships/image" Target="../media/image318.png"/><Relationship Id="rId15" Type="http://schemas.openxmlformats.org/officeDocument/2006/relationships/image" Target="../media/image327.png"/><Relationship Id="rId10" Type="http://schemas.openxmlformats.org/officeDocument/2006/relationships/image" Target="../media/image323.png"/><Relationship Id="rId4" Type="http://schemas.openxmlformats.org/officeDocument/2006/relationships/image" Target="../media/image317.jpg"/><Relationship Id="rId9" Type="http://schemas.openxmlformats.org/officeDocument/2006/relationships/image" Target="../media/image322.png"/><Relationship Id="rId14" Type="http://schemas.openxmlformats.org/officeDocument/2006/relationships/image" Target="../media/image3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13" Type="http://schemas.openxmlformats.org/officeDocument/2006/relationships/image" Target="../media/image331.png"/><Relationship Id="rId3" Type="http://schemas.openxmlformats.org/officeDocument/2006/relationships/audio" Target="../media/audio14.wav"/><Relationship Id="rId7" Type="http://schemas.openxmlformats.org/officeDocument/2006/relationships/image" Target="../media/image328.png"/><Relationship Id="rId12" Type="http://schemas.openxmlformats.org/officeDocument/2006/relationships/image" Target="../media/image327.png"/><Relationship Id="rId2" Type="http://schemas.openxmlformats.org/officeDocument/2006/relationships/audio" Target="../media/audio13.wav"/><Relationship Id="rId16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11" Type="http://schemas.openxmlformats.org/officeDocument/2006/relationships/image" Target="../media/image330.png"/><Relationship Id="rId5" Type="http://schemas.openxmlformats.org/officeDocument/2006/relationships/image" Target="../media/image318.png"/><Relationship Id="rId15" Type="http://schemas.openxmlformats.org/officeDocument/2006/relationships/image" Target="../media/image320.png"/><Relationship Id="rId10" Type="http://schemas.openxmlformats.org/officeDocument/2006/relationships/image" Target="../media/image323.png"/><Relationship Id="rId4" Type="http://schemas.openxmlformats.org/officeDocument/2006/relationships/image" Target="../media/image317.jpg"/><Relationship Id="rId9" Type="http://schemas.openxmlformats.org/officeDocument/2006/relationships/image" Target="../media/image324.png"/><Relationship Id="rId14" Type="http://schemas.openxmlformats.org/officeDocument/2006/relationships/image" Target="../media/image3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png"/><Relationship Id="rId13" Type="http://schemas.openxmlformats.org/officeDocument/2006/relationships/image" Target="../media/image326.png"/><Relationship Id="rId3" Type="http://schemas.openxmlformats.org/officeDocument/2006/relationships/audio" Target="../media/audio14.wav"/><Relationship Id="rId7" Type="http://schemas.openxmlformats.org/officeDocument/2006/relationships/image" Target="../media/image329.png"/><Relationship Id="rId12" Type="http://schemas.openxmlformats.org/officeDocument/2006/relationships/image" Target="../media/image32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11" Type="http://schemas.openxmlformats.org/officeDocument/2006/relationships/image" Target="../media/image324.png"/><Relationship Id="rId5" Type="http://schemas.openxmlformats.org/officeDocument/2006/relationships/image" Target="../media/image318.png"/><Relationship Id="rId15" Type="http://schemas.openxmlformats.org/officeDocument/2006/relationships/image" Target="../media/image327.png"/><Relationship Id="rId10" Type="http://schemas.openxmlformats.org/officeDocument/2006/relationships/image" Target="../media/image334.png"/><Relationship Id="rId4" Type="http://schemas.openxmlformats.org/officeDocument/2006/relationships/image" Target="../media/image317.jpg"/><Relationship Id="rId9" Type="http://schemas.openxmlformats.org/officeDocument/2006/relationships/image" Target="../media/image323.png"/><Relationship Id="rId14" Type="http://schemas.openxmlformats.org/officeDocument/2006/relationships/image" Target="../media/image3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png"/><Relationship Id="rId13" Type="http://schemas.openxmlformats.org/officeDocument/2006/relationships/image" Target="../media/image330.png"/><Relationship Id="rId3" Type="http://schemas.openxmlformats.org/officeDocument/2006/relationships/audio" Target="../media/audio14.wav"/><Relationship Id="rId7" Type="http://schemas.openxmlformats.org/officeDocument/2006/relationships/image" Target="../media/image329.png"/><Relationship Id="rId12" Type="http://schemas.openxmlformats.org/officeDocument/2006/relationships/image" Target="../media/image32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11" Type="http://schemas.openxmlformats.org/officeDocument/2006/relationships/image" Target="../media/image324.png"/><Relationship Id="rId5" Type="http://schemas.openxmlformats.org/officeDocument/2006/relationships/image" Target="../media/image318.png"/><Relationship Id="rId15" Type="http://schemas.openxmlformats.org/officeDocument/2006/relationships/image" Target="../media/image322.png"/><Relationship Id="rId10" Type="http://schemas.openxmlformats.org/officeDocument/2006/relationships/image" Target="../media/image334.png"/><Relationship Id="rId4" Type="http://schemas.openxmlformats.org/officeDocument/2006/relationships/image" Target="../media/image317.jpg"/><Relationship Id="rId9" Type="http://schemas.openxmlformats.org/officeDocument/2006/relationships/image" Target="../media/image323.png"/><Relationship Id="rId14" Type="http://schemas.openxmlformats.org/officeDocument/2006/relationships/image" Target="../media/image3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82.png"/><Relationship Id="rId2" Type="http://schemas.openxmlformats.org/officeDocument/2006/relationships/audio" Target="../media/audio1.wav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8" Type="http://schemas.openxmlformats.org/officeDocument/2006/relationships/image" Target="../media/image52.png"/><Relationship Id="rId3" Type="http://schemas.openxmlformats.org/officeDocument/2006/relationships/image" Target="../media/image4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33.jp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26" y="4149079"/>
            <a:ext cx="3548774" cy="157787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78916" y="4830595"/>
            <a:ext cx="1829188" cy="466157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1410814" y="104946"/>
            <a:ext cx="63223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Лыжник Лука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971" y="1340768"/>
            <a:ext cx="3002205" cy="33669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5730753"/>
            <a:ext cx="23060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Звук </a:t>
            </a:r>
            <a:r>
              <a:rPr lang="en-U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[</a:t>
            </a:r>
            <a:r>
              <a:rPr lang="ru-RU" sz="48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</a:t>
            </a:r>
            <a:r>
              <a:rPr lang="en-U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]</a:t>
            </a:r>
            <a:endParaRPr lang="ru-RU" sz="4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625194" y="6309320"/>
            <a:ext cx="467544" cy="496213"/>
          </a:xfrm>
          <a:prstGeom prst="actionButtonForwardNex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758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72" y="79303"/>
            <a:ext cx="5760640" cy="6787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204864"/>
            <a:ext cx="885916" cy="982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730" y="4871119"/>
            <a:ext cx="910411" cy="10099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728" y="5721949"/>
            <a:ext cx="883073" cy="9796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957" y="5415777"/>
            <a:ext cx="930469" cy="10315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551" y="810871"/>
            <a:ext cx="933266" cy="10359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86510" y="4378441"/>
            <a:ext cx="681132" cy="6811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079347" y="3010505"/>
            <a:ext cx="863970" cy="8639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141957" y="5475441"/>
            <a:ext cx="971888" cy="9718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244758" y="2245497"/>
            <a:ext cx="869342" cy="86934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65567" y="1791140"/>
            <a:ext cx="990432" cy="10165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34385" y="927583"/>
            <a:ext cx="676023" cy="6760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14100" y="4555589"/>
            <a:ext cx="888169" cy="8881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13714" y="3603778"/>
            <a:ext cx="862541" cy="8625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40728" y="5786109"/>
            <a:ext cx="915508" cy="91550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80797" y="4853956"/>
            <a:ext cx="1094773" cy="112364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17" y="4348685"/>
            <a:ext cx="881317" cy="97772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68" y="3619679"/>
            <a:ext cx="843687" cy="93591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37" y="3056409"/>
            <a:ext cx="890456" cy="9878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265" y="4489707"/>
            <a:ext cx="951838" cy="105524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85" y="1793167"/>
            <a:ext cx="928981" cy="103122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565053" y="65924"/>
            <a:ext cx="5691075" cy="5760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Читай слоги или повторяй за логопедом, чтобы зажечь лампочки на ёлке.</a:t>
            </a:r>
          </a:p>
        </p:txBody>
      </p:sp>
      <p:sp>
        <p:nvSpPr>
          <p:cNvPr id="29" name="Управляющая кнопка: далее 28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Управляющая кнопка: назад 29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правляющая кнопка: справка 30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220" y="2308779"/>
            <a:ext cx="2735684" cy="428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ампочки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ампочки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ампочки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ампочки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ампочки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ампочки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ампочки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ампочки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ампочки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ампочки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5684"/>
            <a:ext cx="9252519" cy="687368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73466">
            <a:off x="-358249" y="1607189"/>
            <a:ext cx="2525266" cy="24965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639">
            <a:off x="2664353" y="1980793"/>
            <a:ext cx="2525266" cy="24965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40" y="6042021"/>
            <a:ext cx="1295803" cy="4113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6056172"/>
            <a:ext cx="1296143" cy="4210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32" y="3907902"/>
            <a:ext cx="3102719" cy="25454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823260"/>
            <a:ext cx="2016224" cy="1805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360">
            <a:off x="1729769" y="1692986"/>
            <a:ext cx="1419059" cy="149188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38" y="2038177"/>
            <a:ext cx="1080121" cy="936104"/>
          </a:xfr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3648" y="801908"/>
            <a:ext cx="1786394" cy="133094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884">
            <a:off x="1292157" y="2784755"/>
            <a:ext cx="2560259" cy="13711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704952"/>
            <a:ext cx="5181021" cy="5261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739" y="2816991"/>
            <a:ext cx="2721711" cy="3757915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 flipH="1">
            <a:off x="6798529" y="2438928"/>
            <a:ext cx="2142493" cy="847984"/>
          </a:xfrm>
          <a:prstGeom prst="wedgeRoundRect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Посмотри, какого я слепил снеговика!</a:t>
            </a:r>
          </a:p>
        </p:txBody>
      </p:sp>
    </p:spTree>
    <p:extLst>
      <p:ext uri="{BB962C8B-B14F-4D97-AF65-F5344CB8AC3E}">
        <p14:creationId xmlns:p14="http://schemas.microsoft.com/office/powerpoint/2010/main" val="154759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05 0.02616 C -0.06354 0.0088 -0.08056 0.00811 -0.10104 -0.00069 C -0.13577 -0.01527 -0.16962 -0.03842 -0.20677 -0.04375 C -0.22257 -0.05115 -0.23646 -0.0537 -0.2533 -0.05694 C -0.28577 -0.07013 -0.32188 -0.07245 -0.35643 -0.07615 C -0.39115 -0.08449 -0.42726 -0.08125 -0.46233 -0.08981 C -0.50538 -0.08935 -0.54861 -0.09074 -0.59132 -0.08819 C -0.59827 -0.08773 -0.61042 -0.08078 -0.61042 -0.08055 C -0.62084 -0.07013 -0.60747 -0.0824 -0.62361 -0.07338 C -0.63195 -0.06875 -0.64115 -0.05856 -0.64844 -0.05115 C -0.65382 -0.0456 -0.66285 -0.0331 -0.66285 -0.03287 C -0.66441 -0.02523 -0.66788 -0.02106 -0.67153 -0.01388 C -0.67292 0.00718 -0.6783 0.05787 -0.65695 0.072 C -0.65226 0.07848 -0.64688 0.08519 -0.63941 0.08704 C -0.60573 0.11088 -0.56667 0.12292 -0.52622 0.12547 C -0.39723 0.12362 -0.46667 0.13982 -0.42761 0.11366 C -0.42292 0.10695 -0.42292 0.10325 -0.42188 0.09445 C -0.42292 0.0757 -0.41927 0.05556 -0.42622 0.03797 C -0.42882 0.03102 -0.4349 0.02825 -0.43924 0.02315 C -0.4415 0.02037 -0.44236 0.01667 -0.44497 0.01412 C -0.45191 0.00787 -0.4632 0.00024 -0.47257 -0.00208 C -0.48195 -0.01157 -0.50018 -0.01736 -0.5132 -0.0199 C -0.52865 -0.03055 -0.55434 -0.03703 -0.57275 -0.03912 C -0.61997 -0.06273 -0.6783 -0.04421 -0.73091 -0.04375 C -0.74723 -0.04074 -0.76337 -0.0368 -0.77882 -0.03032 C -0.78073 -0.02939 -0.78282 -0.028 -0.78455 -0.02731 C -0.78854 -0.02569 -0.79236 -0.02407 -0.79636 -0.02268 C -0.79931 -0.02175 -0.80486 -0.0199 -0.80486 -0.01967 C -0.8132 -0.01273 -0.81788 -0.01064 -0.8283 -0.00787 C -0.83681 -0.00208 -0.84983 0.0051 -0.8599 0.00834 C -0.86528 0.01181 -0.87066 0.0132 -0.87604 0.01575 C -0.88368 0.01945 -0.8875 0.02547 -0.89636 0.02755 C -0.9033 0.03241 -0.91059 0.03635 -0.91823 0.03959 C -0.92587 0.05209 -0.93577 0.05232 -0.94584 0.06158 C -0.94983 0.06528 -0.96163 0.07593 -0.96459 0.08102 C -0.97049 0.09075 -0.96667 0.08681 -0.97483 0.09283 C -0.97657 0.09885 -0.97691 0.10116 -0.98195 0.10487 C -0.98386 0.11158 -0.98646 0.12408 -0.99202 0.12709 " pathEditMode="relative" rAng="0" ptsTypes="fffffffffffffffffffffffffffffffffffff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57" y="-162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ьюга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0"/>
            <a:ext cx="9252519" cy="68736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0215" flipH="1">
            <a:off x="4477765" y="540707"/>
            <a:ext cx="1484613" cy="11061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6681">
            <a:off x="128135" y="1106160"/>
            <a:ext cx="1322464" cy="15699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750">
            <a:off x="-518806" y="3335691"/>
            <a:ext cx="2318081" cy="825477"/>
          </a:xfrm>
          <a:prstGeom prst="rect">
            <a:avLst/>
          </a:prstGeom>
        </p:spPr>
      </p:pic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справка 17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78" y="3584052"/>
            <a:ext cx="2147600" cy="30429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4536">
            <a:off x="5079679" y="4607401"/>
            <a:ext cx="1733454" cy="457393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75847">
            <a:off x="1904649" y="5132300"/>
            <a:ext cx="1314749" cy="1388844"/>
          </a:xfr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017">
            <a:off x="6616731" y="4198300"/>
            <a:ext cx="2267602" cy="186031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560" y="1603294"/>
            <a:ext cx="1338282" cy="1198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3416">
            <a:off x="485390" y="4490119"/>
            <a:ext cx="1456847" cy="5156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2056">
            <a:off x="5666069" y="5896988"/>
            <a:ext cx="1401607" cy="49392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821037" y="116632"/>
            <a:ext cx="5127227" cy="5760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Переходи на следующий слайд</a:t>
            </a:r>
          </a:p>
        </p:txBody>
      </p:sp>
    </p:spTree>
    <p:extLst>
      <p:ext uri="{BB962C8B-B14F-4D97-AF65-F5344CB8AC3E}">
        <p14:creationId xmlns:p14="http://schemas.microsoft.com/office/powerpoint/2010/main" val="136891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L 0.60365 0.178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74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0" grpId="1" animBg="1"/>
      <p:bldP spid="10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09" y="5742358"/>
            <a:ext cx="1401607" cy="49392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55" y="0"/>
            <a:ext cx="9195955" cy="6873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09" y="5742358"/>
            <a:ext cx="1200203" cy="42294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64" y="5801286"/>
            <a:ext cx="1228996" cy="4349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0215" flipH="1">
            <a:off x="1634346" y="5437079"/>
            <a:ext cx="1484613" cy="110610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73466">
            <a:off x="2983926" y="1571286"/>
            <a:ext cx="2525266" cy="244778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639">
            <a:off x="5801509" y="1888893"/>
            <a:ext cx="2525266" cy="24965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6681">
            <a:off x="17967" y="1271719"/>
            <a:ext cx="1322464" cy="15699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9656">
            <a:off x="-1125965" y="4031335"/>
            <a:ext cx="2318081" cy="8254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0999">
            <a:off x="1722869" y="405459"/>
            <a:ext cx="2170668" cy="572757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883309" y="43314"/>
            <a:ext cx="7402258" cy="64938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Нажимай на части снеговика, чтобы собрать его и читай (повторяй) слоги</a:t>
            </a:r>
          </a:p>
        </p:txBody>
      </p:sp>
      <p:sp>
        <p:nvSpPr>
          <p:cNvPr id="28" name="Управляющая кнопка: далее 27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664883"/>
            <a:ext cx="2808312" cy="2500421"/>
          </a:xfrm>
          <a:prstGeom prst="rect">
            <a:avLst/>
          </a:prstGeom>
        </p:spPr>
      </p:pic>
      <p:sp>
        <p:nvSpPr>
          <p:cNvPr id="29" name="Управляющая кнопка: назад 28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Управляющая кнопка: справка 33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Объект 8"/>
          <p:cNvPicPr>
            <a:picLocks noGrp="1" noChangeAspect="1"/>
          </p:cNvPicPr>
          <p:nvPr>
            <p:ph idx="1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75847">
            <a:off x="7622161" y="4226948"/>
            <a:ext cx="1314749" cy="1388844"/>
          </a:xfr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3416">
            <a:off x="7431892" y="1181081"/>
            <a:ext cx="1456847" cy="51563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790" y="2506855"/>
            <a:ext cx="2002418" cy="179293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70" y="2680758"/>
            <a:ext cx="1688846" cy="1512168"/>
          </a:xfrm>
          <a:prstGeom prst="rect">
            <a:avLst/>
          </a:prstGeom>
        </p:spPr>
      </p:pic>
      <p:pic>
        <p:nvPicPr>
          <p:cNvPr id="49" name="Объект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94" y="1566062"/>
            <a:ext cx="1238741" cy="130855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5976" y="762820"/>
            <a:ext cx="1645559" cy="122601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26880">
            <a:off x="95126" y="5260014"/>
            <a:ext cx="1401607" cy="49392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6209">
            <a:off x="4821967" y="2492491"/>
            <a:ext cx="1232150" cy="1232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10" y="4770073"/>
            <a:ext cx="934729" cy="463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08" y="4743005"/>
            <a:ext cx="913263" cy="4746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841" y="4777670"/>
            <a:ext cx="846468" cy="4587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21" y="4754811"/>
            <a:ext cx="848863" cy="4688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23" y="4760814"/>
            <a:ext cx="968716" cy="45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ыш из снег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етки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ыш из снег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етки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етки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ыш из снег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тыш из снег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етки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930">
            <a:off x="151568" y="387883"/>
            <a:ext cx="2567112" cy="21512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4422" flipH="1">
            <a:off x="910752" y="2322749"/>
            <a:ext cx="1010233" cy="29242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39">
            <a:off x="6431458" y="828006"/>
            <a:ext cx="2171328" cy="21627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424">
            <a:off x="4711881" y="321221"/>
            <a:ext cx="1579568" cy="24722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837" y="3328203"/>
            <a:ext cx="2860301" cy="17413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1267191"/>
            <a:ext cx="1503286" cy="1739305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827584" y="116632"/>
            <a:ext cx="7272808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Нажимай на телескоп, чтобы увидеть созвездия: футболка, котелок, лампочка, балалайка, ложка, стол). Назови их</a:t>
            </a:r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справка 20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30" y="3140968"/>
            <a:ext cx="2322146" cy="3204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250" y="2564904"/>
            <a:ext cx="3168352" cy="439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озвездия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озвездия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озвездия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озвездия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озвездия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озвездия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932892"/>
          </a:xfrm>
          <a:prstGeom prst="rect">
            <a:avLst/>
          </a:prstGeom>
        </p:spPr>
      </p:pic>
      <p:pic>
        <p:nvPicPr>
          <p:cNvPr id="7" name="Объект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9763" y="3985667"/>
            <a:ext cx="1713792" cy="13067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17" y="5589240"/>
            <a:ext cx="1235084" cy="10801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075" y="1700808"/>
            <a:ext cx="1338184" cy="11140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8567" y="0"/>
            <a:ext cx="1739201" cy="15257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02" y="2996952"/>
            <a:ext cx="2052130" cy="9280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4" y="1683264"/>
            <a:ext cx="672162" cy="9004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1758">
            <a:off x="296327" y="4512368"/>
            <a:ext cx="701817" cy="6727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3107">
            <a:off x="478758" y="499827"/>
            <a:ext cx="375462" cy="5768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592">
            <a:off x="260063" y="3145365"/>
            <a:ext cx="774345" cy="7688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1102">
            <a:off x="66688" y="5719116"/>
            <a:ext cx="1199601" cy="746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84" y="368005"/>
            <a:ext cx="6021591" cy="4561026"/>
          </a:xfrm>
          <a:prstGeom prst="rect">
            <a:avLst/>
          </a:prstGeom>
        </p:spPr>
      </p:pic>
      <p:sp>
        <p:nvSpPr>
          <p:cNvPr id="69" name="Скругленный прямоугольник 68"/>
          <p:cNvSpPr/>
          <p:nvPr/>
        </p:nvSpPr>
        <p:spPr>
          <a:xfrm>
            <a:off x="883309" y="43313"/>
            <a:ext cx="7402258" cy="9358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Проследи глазами и найди следы лося, белки… и нажми на </a:t>
            </a:r>
            <a:r>
              <a:rPr lang="ru-RU" dirty="0" err="1"/>
              <a:t>соотетствующего</a:t>
            </a:r>
            <a:r>
              <a:rPr lang="ru-RU" dirty="0"/>
              <a:t> животное и проверь себя.  Кто из этих животных не живёт в лесу? (Слон)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67" y="1332786"/>
            <a:ext cx="6147908" cy="54415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33" y="4868010"/>
            <a:ext cx="6494183" cy="14273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77" y="653317"/>
            <a:ext cx="5876915" cy="43353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77" y="1237328"/>
            <a:ext cx="5900403" cy="505804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376">
            <a:off x="2434422" y="773217"/>
            <a:ext cx="836640" cy="80200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277">
            <a:off x="4138985" y="1315417"/>
            <a:ext cx="804071" cy="77078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546">
            <a:off x="5458209" y="3283744"/>
            <a:ext cx="815488" cy="78172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244">
            <a:off x="3801318" y="3192763"/>
            <a:ext cx="821280" cy="78727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7621">
            <a:off x="6160727" y="5367321"/>
            <a:ext cx="826874" cy="79264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6426">
            <a:off x="4895603" y="4912094"/>
            <a:ext cx="878373" cy="84200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3226">
            <a:off x="4708981" y="6445119"/>
            <a:ext cx="309439" cy="47542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076">
            <a:off x="4350859" y="5638232"/>
            <a:ext cx="316156" cy="48574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897">
            <a:off x="4935472" y="5948162"/>
            <a:ext cx="326958" cy="50353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11101">
            <a:off x="4540143" y="5092268"/>
            <a:ext cx="325828" cy="50179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4085">
            <a:off x="3898936" y="5084104"/>
            <a:ext cx="305574" cy="469485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1862">
            <a:off x="3568491" y="4577353"/>
            <a:ext cx="307098" cy="47294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8698">
            <a:off x="3022332" y="4722231"/>
            <a:ext cx="269752" cy="414448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65087">
            <a:off x="2645356" y="4384751"/>
            <a:ext cx="221666" cy="34138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8858">
            <a:off x="1786913" y="4030175"/>
            <a:ext cx="281275" cy="432152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885">
            <a:off x="2126463" y="4545719"/>
            <a:ext cx="278421" cy="428786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193">
            <a:off x="1286898" y="4058032"/>
            <a:ext cx="230600" cy="354295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0193">
            <a:off x="806656" y="3962995"/>
            <a:ext cx="230600" cy="35429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45770" flipV="1">
            <a:off x="4432783" y="3757348"/>
            <a:ext cx="1161335" cy="722853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7771" flipH="1">
            <a:off x="2934382" y="3579133"/>
            <a:ext cx="1199708" cy="746738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295">
            <a:off x="2963462" y="4738880"/>
            <a:ext cx="1246253" cy="77570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288">
            <a:off x="1936931" y="4743439"/>
            <a:ext cx="1231605" cy="76659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095">
            <a:off x="3742910" y="2364690"/>
            <a:ext cx="1197453" cy="745334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6467">
            <a:off x="5019994" y="2397773"/>
            <a:ext cx="1249554" cy="777764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854">
            <a:off x="4567689" y="1112947"/>
            <a:ext cx="1276085" cy="794278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17" y="1018664"/>
            <a:ext cx="1195117" cy="743880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7236">
            <a:off x="1812004" y="5912079"/>
            <a:ext cx="1231605" cy="766591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4640">
            <a:off x="5668178" y="5555911"/>
            <a:ext cx="814797" cy="1091488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4143">
            <a:off x="4371724" y="4293278"/>
            <a:ext cx="863802" cy="1157135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38010">
            <a:off x="3366554" y="3009931"/>
            <a:ext cx="860671" cy="1152941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6046">
            <a:off x="2206830" y="1623363"/>
            <a:ext cx="799517" cy="107102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11420">
            <a:off x="1629615" y="226032"/>
            <a:ext cx="757025" cy="1014098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9607">
            <a:off x="6117370" y="342645"/>
            <a:ext cx="786490" cy="780872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76633">
            <a:off x="5012063" y="1133179"/>
            <a:ext cx="790752" cy="785103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54650">
            <a:off x="5357711" y="2331861"/>
            <a:ext cx="777959" cy="772401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94241">
            <a:off x="3348169" y="2592181"/>
            <a:ext cx="805438" cy="799684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40177">
            <a:off x="4324188" y="4491847"/>
            <a:ext cx="757739" cy="752327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00738">
            <a:off x="2906168" y="5041054"/>
            <a:ext cx="813560" cy="807749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24241">
            <a:off x="3726965" y="6060256"/>
            <a:ext cx="757410" cy="752000"/>
          </a:xfrm>
          <a:prstGeom prst="rect">
            <a:avLst/>
          </a:prstGeom>
        </p:spPr>
      </p:pic>
      <p:sp>
        <p:nvSpPr>
          <p:cNvPr id="93" name="Управляющая кнопка: далее 92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Управляющая кнопка: назад 94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Управляющая кнопка: справка 95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0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_5.9p2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рел-обрезаны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y-volka-pesnya-odinochestv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8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1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0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400"/>
                            </p:stCondLst>
                            <p:childTnLst>
                              <p:par>
                                <p:cTn id="1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4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40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400"/>
                            </p:stCondLst>
                            <p:childTnLst>
                              <p:par>
                                <p:cTn id="1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4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400"/>
                            </p:stCondLst>
                            <p:childTnLst>
                              <p:par>
                                <p:cTn id="1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40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nimals-rodents-treesqui_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5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500"/>
                            </p:stCondLst>
                            <p:childTnLst>
                              <p:par>
                                <p:cTn id="1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kj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0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0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00"/>
                            </p:stCondLst>
                            <p:childTnLst>
                              <p:par>
                                <p:cTn id="21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800"/>
                            </p:stCondLst>
                            <p:childTnLst>
                              <p:par>
                                <p:cTn id="21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400"/>
                            </p:stCondLst>
                            <p:childTnLst>
                              <p:par>
                                <p:cTn id="2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400"/>
                            </p:stCondLst>
                            <p:childTnLst>
                              <p:par>
                                <p:cTn id="2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400"/>
                            </p:stCondLst>
                            <p:childTnLst>
                              <p:par>
                                <p:cTn id="2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40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400"/>
                            </p:stCondLst>
                            <p:childTnLst>
                              <p:par>
                                <p:cTn id="2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46" y="0"/>
            <a:ext cx="9162845" cy="6857999"/>
          </a:xfrm>
        </p:spPr>
      </p:pic>
      <p:grpSp>
        <p:nvGrpSpPr>
          <p:cNvPr id="24" name="Группа 23"/>
          <p:cNvGrpSpPr/>
          <p:nvPr/>
        </p:nvGrpSpPr>
        <p:grpSpPr>
          <a:xfrm rot="21365500">
            <a:off x="5373499" y="5262436"/>
            <a:ext cx="1428239" cy="1394312"/>
            <a:chOff x="7092280" y="4080486"/>
            <a:chExt cx="1440159" cy="138085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4080486"/>
              <a:ext cx="1440159" cy="1380858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4500" flipH="1">
              <a:off x="7302544" y="4487143"/>
              <a:ext cx="797848" cy="567543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3261402" y="3950101"/>
            <a:ext cx="1428239" cy="1340369"/>
            <a:chOff x="4379290" y="4364257"/>
            <a:chExt cx="1440159" cy="1380858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290" y="4364257"/>
              <a:ext cx="1440159" cy="1380858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3084" y="4748918"/>
              <a:ext cx="612993" cy="598456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964743" y="3922066"/>
            <a:ext cx="1428239" cy="1340369"/>
            <a:chOff x="1979712" y="3587514"/>
            <a:chExt cx="1440159" cy="138085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9712" y="3587514"/>
              <a:ext cx="1440159" cy="1380858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74992" y="3933997"/>
              <a:ext cx="393012" cy="673136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2513775" y="5316378"/>
            <a:ext cx="1338145" cy="1253958"/>
            <a:chOff x="6336197" y="2181020"/>
            <a:chExt cx="1404156" cy="134633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6197" y="2181020"/>
              <a:ext cx="1404156" cy="134633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7441" flipH="1">
              <a:off x="6612560" y="2457246"/>
              <a:ext cx="653568" cy="757839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7493424" y="4697079"/>
            <a:ext cx="1428239" cy="1340369"/>
            <a:chOff x="2247924" y="2000292"/>
            <a:chExt cx="1440159" cy="138085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7924" y="2000292"/>
              <a:ext cx="1440159" cy="1380858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4286" y="2333173"/>
              <a:ext cx="768506" cy="715096"/>
            </a:xfrm>
            <a:prstGeom prst="rect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768032" y="5510981"/>
            <a:ext cx="1283688" cy="1154518"/>
            <a:chOff x="4499992" y="2119806"/>
            <a:chExt cx="1440159" cy="138085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2119806"/>
              <a:ext cx="1440159" cy="1380858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4653" y="2416539"/>
              <a:ext cx="529435" cy="632541"/>
            </a:xfrm>
            <a:prstGeom prst="rect">
              <a:avLst/>
            </a:prstGeom>
          </p:spPr>
        </p:pic>
      </p:grpSp>
      <p:sp>
        <p:nvSpPr>
          <p:cNvPr id="25" name="Управляющая кнопка: назад 24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Управляющая кнопка: далее 25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Управляющая кнопка: справка 26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64743" y="116632"/>
            <a:ext cx="6840760" cy="108012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Сложи пирамидку из кубиков. Назови, что на них изображено Назови что на чём. Что под чем. И что между. Например, на палатке лук, на луке факел…  Под булавкой лампа, под лампой пила… Что находится между луком и пилой?...</a:t>
            </a:r>
          </a:p>
        </p:txBody>
      </p:sp>
    </p:spTree>
    <p:extLst>
      <p:ext uri="{BB962C8B-B14F-4D97-AF65-F5344CB8AC3E}">
        <p14:creationId xmlns:p14="http://schemas.microsoft.com/office/powerpoint/2010/main" val="344961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324 L 0.23854 0.054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0.48975 -0.0856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3987E-6 L 0.33316 -0.418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-209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9362E-6 L -0.23212 -0.4817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-240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33 L 0.51909 -0.7222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55" y="-36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98"/>
            <a:ext cx="9144000" cy="68767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7784" y="6021288"/>
            <a:ext cx="1182408" cy="81315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61" y="6106696"/>
            <a:ext cx="853759" cy="68945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5067">
            <a:off x="3403960" y="3949207"/>
            <a:ext cx="1192290" cy="8466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280" y="2086520"/>
            <a:ext cx="1318840" cy="1423031"/>
          </a:xfrm>
          <a:prstGeom prst="rect">
            <a:avLst/>
          </a:prstGeom>
        </p:spPr>
      </p:pic>
      <p:sp>
        <p:nvSpPr>
          <p:cNvPr id="58" name="Управляющая кнопка: справка 57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Управляющая кнопка: далее 58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Управляющая кнопка: назад 59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4" y="4437112"/>
            <a:ext cx="1808145" cy="243889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69917" flipH="1">
            <a:off x="2331995" y="5320569"/>
            <a:ext cx="1537083" cy="8569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92" y="4508409"/>
            <a:ext cx="1749792" cy="13688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92" y="5296158"/>
            <a:ext cx="2136256" cy="1877258"/>
          </a:xfrm>
          <a:prstGeom prst="rect">
            <a:avLst/>
          </a:prstGeom>
        </p:spPr>
      </p:pic>
      <p:pic>
        <p:nvPicPr>
          <p:cNvPr id="39" name="Объект 38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275" y="3374142"/>
            <a:ext cx="1785060" cy="1465170"/>
          </a:xfr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3887">
            <a:off x="21364" y="1645364"/>
            <a:ext cx="3930582" cy="158976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541465"/>
            <a:ext cx="819888" cy="218749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743">
            <a:off x="6826473" y="26598"/>
            <a:ext cx="1863242" cy="182871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80" y="532165"/>
            <a:ext cx="559628" cy="1384667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530" y="1988840"/>
            <a:ext cx="1847022" cy="18470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963">
            <a:off x="3114280" y="2479240"/>
            <a:ext cx="977467" cy="1050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01" y="-158842"/>
            <a:ext cx="1255779" cy="18470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7523">
            <a:off x="6642424" y="2219899"/>
            <a:ext cx="789997" cy="919672"/>
          </a:xfrm>
          <a:prstGeom prst="rect">
            <a:avLst/>
          </a:prstGeom>
        </p:spPr>
      </p:pic>
      <p:sp>
        <p:nvSpPr>
          <p:cNvPr id="63" name="Скругленный прямоугольник 62"/>
          <p:cNvSpPr/>
          <p:nvPr/>
        </p:nvSpPr>
        <p:spPr>
          <a:xfrm>
            <a:off x="927392" y="116632"/>
            <a:ext cx="6830701" cy="648072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Сложи в рюкзак только те предметы, в названии которых есть звук Л. Назови и нажми на него.</a:t>
            </a:r>
          </a:p>
        </p:txBody>
      </p:sp>
    </p:spTree>
    <p:extLst>
      <p:ext uri="{BB962C8B-B14F-4D97-AF65-F5344CB8AC3E}">
        <p14:creationId xmlns:p14="http://schemas.microsoft.com/office/powerpoint/2010/main" val="279028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53562E-6 L -0.72639 0.719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19" y="359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2183E-6 L -0.54531 0.6817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74" y="340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21554E-7 L -0.63976 0.4764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97" y="23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31082E-6 L -0.8125 0.4320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5" y="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6457E-6 L -0.61598 0.2476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9" y="12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-0.69427 -0.062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22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44775 0.08935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9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96296E-6 L -0.24826 0.4296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13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2092 0.0187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-0.07952 0.5011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6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7 L 0.08107 0.4622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58" y="-35307"/>
            <a:ext cx="2641218" cy="18081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79" y="2393367"/>
            <a:ext cx="4476161" cy="4485132"/>
          </a:xfrm>
          <a:prstGeom prst="rect">
            <a:avLst/>
          </a:prstGeom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99592" y="72008"/>
            <a:ext cx="7560840" cy="112474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Нажми на официанта, чтобы он открыл меню. Выбери тот продукт, в названии котором есть звук Л. Листай меню кнопкой вправо, чтобы увидеть еще больше продуктов.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76304"/>
            <a:ext cx="2265291" cy="3124690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1115616" y="1296894"/>
            <a:ext cx="2448272" cy="1412026"/>
          </a:xfrm>
          <a:prstGeom prst="wedgeRoundRect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Нам нужно немного подкрепиться. Давай попросим у официанта меню 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1958325" y="296652"/>
            <a:ext cx="5227347" cy="6264696"/>
            <a:chOff x="1958325" y="296652"/>
            <a:chExt cx="5227347" cy="626469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325" y="296652"/>
              <a:ext cx="5227347" cy="626469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203848" y="1196752"/>
              <a:ext cx="31373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 Е Н Ю</a:t>
              </a:r>
            </a:p>
          </p:txBody>
        </p:sp>
      </p:grpSp>
      <p:sp>
        <p:nvSpPr>
          <p:cNvPr id="24" name="Управляющая кнопка: далее 23">
            <a:hlinkClick r:id="" action="ppaction://hlinkshowjump?jump=nextslide" highlightClick="1">
              <a:snd r:embed="rId7" name="страница (online-audio-converter.com).wav"/>
            </a:hlinkClick>
          </p:cNvPr>
          <p:cNvSpPr/>
          <p:nvPr/>
        </p:nvSpPr>
        <p:spPr>
          <a:xfrm>
            <a:off x="6224568" y="5085184"/>
            <a:ext cx="424816" cy="432048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назад 31">
            <a:hlinkClick r:id="" action="ppaction://hlinkshowjump?jump=previousslide" highlightClick="1">
              <a:snd r:embed="rId7" name="страница (online-audio-converter.com).wav"/>
            </a:hlinkClick>
          </p:cNvPr>
          <p:cNvSpPr/>
          <p:nvPr/>
        </p:nvSpPr>
        <p:spPr>
          <a:xfrm>
            <a:off x="2600694" y="5074551"/>
            <a:ext cx="424816" cy="432048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331174"/>
            <a:ext cx="1224769" cy="20968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930364"/>
            <a:ext cx="1513367" cy="15470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69" y="3454031"/>
            <a:ext cx="721503" cy="75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4" grpId="0" animBg="1"/>
      <p:bldP spid="4" grpId="1" animBg="1"/>
      <p:bldP spid="24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76304"/>
            <a:ext cx="2265291" cy="3124690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1958325" y="296652"/>
            <a:ext cx="5227347" cy="6264696"/>
            <a:chOff x="1958325" y="296652"/>
            <a:chExt cx="5227347" cy="626469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325" y="296652"/>
              <a:ext cx="5227347" cy="626469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203848" y="1196752"/>
              <a:ext cx="31373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 Е Н Ю</a:t>
              </a:r>
            </a:p>
          </p:txBody>
        </p:sp>
      </p:grpSp>
      <p:sp>
        <p:nvSpPr>
          <p:cNvPr id="24" name="Управляющая кнопка: далее 23">
            <a:hlinkClick r:id="" action="ppaction://hlinkshowjump?jump=next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6224568" y="5085184"/>
            <a:ext cx="424816" cy="432048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назад 31">
            <a:hlinkClick r:id="" action="ppaction://hlinkshowjump?jump=previous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2600694" y="5074551"/>
            <a:ext cx="424816" cy="432048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9951">
            <a:off x="4949971" y="2637844"/>
            <a:ext cx="1545202" cy="158594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454031"/>
            <a:ext cx="721503" cy="752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2665" flipH="1">
            <a:off x="2308692" y="2389828"/>
            <a:ext cx="1924501" cy="1924501"/>
          </a:xfrm>
          <a:prstGeom prst="rect">
            <a:avLst/>
          </a:prstGeom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59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7744" y="2624933"/>
            <a:ext cx="2791440" cy="3854190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669696" y="548680"/>
            <a:ext cx="2636728" cy="1584176"/>
          </a:xfrm>
          <a:prstGeom prst="wedgeRoundRect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Привет! Меня зовут Лука и я чемпион по катанию на лыжах. 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-36512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644008" y="2470322"/>
            <a:ext cx="2160240" cy="1296144"/>
          </a:xfrm>
          <a:prstGeom prst="wedgeRoundRect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Ой, кажется, я где-то оставил свои лыжи!</a:t>
            </a:r>
          </a:p>
        </p:txBody>
      </p:sp>
    </p:spTree>
    <p:extLst>
      <p:ext uri="{BB962C8B-B14F-4D97-AF65-F5344CB8AC3E}">
        <p14:creationId xmlns:p14="http://schemas.microsoft.com/office/powerpoint/2010/main" val="246801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76304"/>
            <a:ext cx="2265291" cy="3124690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1958325" y="296652"/>
            <a:ext cx="5227347" cy="6264696"/>
            <a:chOff x="1958325" y="296652"/>
            <a:chExt cx="5227347" cy="626469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325" y="296652"/>
              <a:ext cx="5227347" cy="626469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203848" y="1196752"/>
              <a:ext cx="31373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 Е Н Ю</a:t>
              </a:r>
            </a:p>
          </p:txBody>
        </p:sp>
      </p:grpSp>
      <p:sp>
        <p:nvSpPr>
          <p:cNvPr id="24" name="Управляющая кнопка: далее 23">
            <a:hlinkClick r:id="" action="ppaction://hlinkshowjump?jump=next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6224568" y="5085184"/>
            <a:ext cx="424816" cy="432048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назад 31">
            <a:hlinkClick r:id="" action="ppaction://hlinkshowjump?jump=previous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2600694" y="5074551"/>
            <a:ext cx="424816" cy="432048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61" y="2420888"/>
            <a:ext cx="1484115" cy="18689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6016" y="2361457"/>
            <a:ext cx="1863813" cy="178706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84984"/>
            <a:ext cx="721503" cy="752488"/>
          </a:xfrm>
          <a:prstGeom prst="rect">
            <a:avLst/>
          </a:prstGeom>
        </p:spPr>
      </p:pic>
      <p:sp>
        <p:nvSpPr>
          <p:cNvPr id="13" name="Управляющая кнопка: справка 12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42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76304"/>
            <a:ext cx="2265291" cy="3124690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1958325" y="296652"/>
            <a:ext cx="5227347" cy="6264696"/>
            <a:chOff x="1958325" y="296652"/>
            <a:chExt cx="5227347" cy="626469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325" y="296652"/>
              <a:ext cx="5227347" cy="626469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203848" y="1196752"/>
              <a:ext cx="31373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 Е Н Ю</a:t>
              </a:r>
            </a:p>
          </p:txBody>
        </p:sp>
      </p:grpSp>
      <p:sp>
        <p:nvSpPr>
          <p:cNvPr id="24" name="Управляющая кнопка: далее 23">
            <a:hlinkClick r:id="" action="ppaction://hlinkshowjump?jump=next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6224568" y="5085184"/>
            <a:ext cx="424816" cy="432048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назад 31">
            <a:hlinkClick r:id="" action="ppaction://hlinkshowjump?jump=previous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2600694" y="5074551"/>
            <a:ext cx="424816" cy="432048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49" y="2573831"/>
            <a:ext cx="1230915" cy="150324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465" y="3140968"/>
            <a:ext cx="721503" cy="7524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68" y="2428802"/>
            <a:ext cx="1490908" cy="1720278"/>
          </a:xfrm>
          <a:prstGeom prst="rect">
            <a:avLst/>
          </a:prstGeom>
        </p:spPr>
      </p:pic>
      <p:sp>
        <p:nvSpPr>
          <p:cNvPr id="11" name="Управляющая кнопка: справка 10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7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76304"/>
            <a:ext cx="2265291" cy="3124690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1958325" y="296652"/>
            <a:ext cx="5227347" cy="6264696"/>
            <a:chOff x="1958325" y="296652"/>
            <a:chExt cx="5227347" cy="626469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325" y="296652"/>
              <a:ext cx="5227347" cy="626469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203848" y="1196752"/>
              <a:ext cx="31373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 Е Н Ю</a:t>
              </a:r>
            </a:p>
          </p:txBody>
        </p:sp>
      </p:grpSp>
      <p:sp>
        <p:nvSpPr>
          <p:cNvPr id="24" name="Управляющая кнопка: далее 23">
            <a:hlinkClick r:id="" action="ppaction://hlinkshowjump?jump=next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6224568" y="5085184"/>
            <a:ext cx="424816" cy="432048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назад 31">
            <a:hlinkClick r:id="" action="ppaction://hlinkshowjump?jump=previous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2600694" y="5074551"/>
            <a:ext cx="424816" cy="432048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185741"/>
            <a:ext cx="2237857" cy="2395387"/>
          </a:xfrm>
          <a:prstGeom prst="rect">
            <a:avLst/>
          </a:prstGeom>
        </p:spPr>
      </p:pic>
      <p:sp>
        <p:nvSpPr>
          <p:cNvPr id="13" name="Управляющая кнопка: справка 12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47" y="2488200"/>
            <a:ext cx="1345645" cy="187690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180568"/>
            <a:ext cx="721503" cy="75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9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76304"/>
            <a:ext cx="2265291" cy="3124690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1958325" y="296652"/>
            <a:ext cx="5227347" cy="6264696"/>
            <a:chOff x="1958325" y="296652"/>
            <a:chExt cx="5227347" cy="626469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325" y="296652"/>
              <a:ext cx="5227347" cy="626469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203848" y="1196752"/>
              <a:ext cx="31373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 Е Н Ю</a:t>
              </a:r>
            </a:p>
          </p:txBody>
        </p:sp>
      </p:grpSp>
      <p:sp>
        <p:nvSpPr>
          <p:cNvPr id="24" name="Управляющая кнопка: далее 23">
            <a:hlinkClick r:id="" action="ppaction://hlinkshowjump?jump=next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6224568" y="5085184"/>
            <a:ext cx="424816" cy="432048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назад 31">
            <a:hlinkClick r:id="" action="ppaction://hlinkshowjump?jump=previous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2600694" y="5074551"/>
            <a:ext cx="424816" cy="432048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31" y="2857451"/>
            <a:ext cx="1808698" cy="11430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09" y="2633097"/>
            <a:ext cx="1732007" cy="173200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81" y="3140968"/>
            <a:ext cx="721503" cy="752488"/>
          </a:xfrm>
          <a:prstGeom prst="rect">
            <a:avLst/>
          </a:prstGeom>
        </p:spPr>
      </p:pic>
      <p:sp>
        <p:nvSpPr>
          <p:cNvPr id="11" name="Управляющая кнопка: справка 10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85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76304"/>
            <a:ext cx="2265291" cy="3124690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1958325" y="296652"/>
            <a:ext cx="5227347" cy="6264696"/>
            <a:chOff x="1958325" y="296652"/>
            <a:chExt cx="5227347" cy="626469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325" y="296652"/>
              <a:ext cx="5227347" cy="626469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203848" y="1196752"/>
              <a:ext cx="31373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 Е Н Ю</a:t>
              </a:r>
            </a:p>
          </p:txBody>
        </p:sp>
      </p:grpSp>
      <p:sp>
        <p:nvSpPr>
          <p:cNvPr id="24" name="Управляющая кнопка: далее 23">
            <a:hlinkClick r:id="" action="ppaction://hlinkshowjump?jump=next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6224568" y="5085184"/>
            <a:ext cx="424816" cy="432048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назад 31">
            <a:hlinkClick r:id="" action="ppaction://hlinkshowjump?jump=previous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2600694" y="5074551"/>
            <a:ext cx="424816" cy="432048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708919"/>
            <a:ext cx="1872208" cy="134204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27" y="3052756"/>
            <a:ext cx="721503" cy="752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10" y="2764831"/>
            <a:ext cx="1874574" cy="1240233"/>
          </a:xfrm>
          <a:prstGeom prst="rect">
            <a:avLst/>
          </a:prstGeom>
        </p:spPr>
      </p:pic>
      <p:sp>
        <p:nvSpPr>
          <p:cNvPr id="11" name="Управляющая кнопка: справка 10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76304"/>
            <a:ext cx="2265291" cy="3124690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1958325" y="296652"/>
            <a:ext cx="5227347" cy="6264696"/>
            <a:chOff x="1958325" y="296652"/>
            <a:chExt cx="5227347" cy="626469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325" y="296652"/>
              <a:ext cx="5227347" cy="626469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203848" y="1196752"/>
              <a:ext cx="31373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 Е Н Ю</a:t>
              </a:r>
            </a:p>
          </p:txBody>
        </p:sp>
      </p:grpSp>
      <p:sp>
        <p:nvSpPr>
          <p:cNvPr id="24" name="Управляющая кнопка: далее 23">
            <a:hlinkClick r:id="" action="ppaction://hlinkshowjump?jump=next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6224568" y="5085184"/>
            <a:ext cx="424816" cy="432048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назад 31">
            <a:hlinkClick r:id="" action="ppaction://hlinkshowjump?jump=previous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2600694" y="5074551"/>
            <a:ext cx="424816" cy="432048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75" y="2328593"/>
            <a:ext cx="1903430" cy="232454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689" y="3396592"/>
            <a:ext cx="721503" cy="7524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3874">
            <a:off x="2734739" y="3113011"/>
            <a:ext cx="1811377" cy="808589"/>
          </a:xfrm>
          <a:prstGeom prst="rect">
            <a:avLst/>
          </a:prstGeom>
        </p:spPr>
      </p:pic>
      <p:sp>
        <p:nvSpPr>
          <p:cNvPr id="11" name="Управляющая кнопка: справка 10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92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76304"/>
            <a:ext cx="2265291" cy="3124690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1958325" y="296652"/>
            <a:ext cx="5227347" cy="6264696"/>
            <a:chOff x="1958325" y="296652"/>
            <a:chExt cx="5227347" cy="626469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325" y="296652"/>
              <a:ext cx="5227347" cy="626469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203848" y="1196752"/>
              <a:ext cx="31373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 Е Н Ю</a:t>
              </a:r>
            </a:p>
          </p:txBody>
        </p:sp>
      </p:grpSp>
      <p:sp>
        <p:nvSpPr>
          <p:cNvPr id="24" name="Управляющая кнопка: далее 23">
            <a:hlinkClick r:id="" action="ppaction://hlinkshowjump?jump=next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6224568" y="5085184"/>
            <a:ext cx="424816" cy="432048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назад 31">
            <a:hlinkClick r:id="" action="ppaction://hlinkshowjump?jump=previous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2600694" y="5074551"/>
            <a:ext cx="424816" cy="432048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08" y="2548663"/>
            <a:ext cx="1599205" cy="15992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2348881"/>
            <a:ext cx="1475221" cy="175234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27" y="3052756"/>
            <a:ext cx="721503" cy="752488"/>
          </a:xfrm>
          <a:prstGeom prst="rect">
            <a:avLst/>
          </a:prstGeom>
        </p:spPr>
      </p:pic>
      <p:sp>
        <p:nvSpPr>
          <p:cNvPr id="13" name="Управляющая кнопка: справка 12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8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76304"/>
            <a:ext cx="2265291" cy="3124690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1958325" y="296652"/>
            <a:ext cx="5227347" cy="6264696"/>
            <a:chOff x="1958325" y="296652"/>
            <a:chExt cx="5227347" cy="626469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325" y="296652"/>
              <a:ext cx="5227347" cy="626469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203848" y="1196752"/>
              <a:ext cx="31373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 Е Н Ю</a:t>
              </a:r>
            </a:p>
          </p:txBody>
        </p:sp>
      </p:grpSp>
      <p:sp>
        <p:nvSpPr>
          <p:cNvPr id="24" name="Управляющая кнопка: далее 23">
            <a:hlinkClick r:id="" action="ppaction://hlinkshowjump?jump=next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6224568" y="5085184"/>
            <a:ext cx="424816" cy="432048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назад 31">
            <a:hlinkClick r:id="" action="ppaction://hlinkshowjump?jump=previous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2600694" y="5074551"/>
            <a:ext cx="424816" cy="432048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справка 12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28" y="2495727"/>
            <a:ext cx="1859188" cy="194138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108560"/>
            <a:ext cx="721503" cy="7524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11" y="1988840"/>
            <a:ext cx="950765" cy="232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7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76304"/>
            <a:ext cx="2265291" cy="3124690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1958325" y="296652"/>
            <a:ext cx="5227347" cy="6264696"/>
            <a:chOff x="1958325" y="296652"/>
            <a:chExt cx="5227347" cy="626469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325" y="296652"/>
              <a:ext cx="5227347" cy="626469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203848" y="1196752"/>
              <a:ext cx="313739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 Е Н Ю</a:t>
              </a:r>
            </a:p>
          </p:txBody>
        </p:sp>
      </p:grpSp>
      <p:sp>
        <p:nvSpPr>
          <p:cNvPr id="24" name="Управляющая кнопка: далее 23">
            <a:hlinkClick r:id="" action="ppaction://hlinkshowjump?jump=next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6224568" y="5085184"/>
            <a:ext cx="424816" cy="432048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назад 31">
            <a:hlinkClick r:id="" action="ppaction://hlinkshowjump?jump=previousslide" highlightClick="1">
              <a:snd r:embed="rId5" name="страница (online-audio-converter.com).wav"/>
            </a:hlinkClick>
          </p:cNvPr>
          <p:cNvSpPr/>
          <p:nvPr/>
        </p:nvSpPr>
        <p:spPr>
          <a:xfrm>
            <a:off x="2600694" y="5074551"/>
            <a:ext cx="424816" cy="432048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справка 12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43" y="2708919"/>
            <a:ext cx="1804333" cy="18043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592327"/>
            <a:ext cx="2753478" cy="170076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212976"/>
            <a:ext cx="721503" cy="75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0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8"/>
            <a:ext cx="9144000" cy="6855692"/>
          </a:xfr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62117"/>
            <a:ext cx="1407906" cy="201901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09" y="5157832"/>
            <a:ext cx="1046190" cy="129550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454" y="1844824"/>
            <a:ext cx="2160174" cy="1190824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43" y="1815505"/>
            <a:ext cx="1054529" cy="1108663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0500">
            <a:off x="3987664" y="4470386"/>
            <a:ext cx="980903" cy="1047922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21697">
            <a:off x="170827" y="5420842"/>
            <a:ext cx="1373139" cy="1373139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0515" y="5988390"/>
            <a:ext cx="780325" cy="754212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08" y="1109811"/>
            <a:ext cx="3781676" cy="476746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91" y="4991912"/>
            <a:ext cx="1920529" cy="1328366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73" y="186452"/>
            <a:ext cx="9086359" cy="1226324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385833"/>
            <a:ext cx="1921288" cy="285147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41992"/>
            <a:ext cx="3096344" cy="2379296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521152"/>
            <a:ext cx="1008827" cy="627928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" y="2152253"/>
            <a:ext cx="1707476" cy="178080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35" y="4530383"/>
            <a:ext cx="554801" cy="554801"/>
          </a:xfrm>
          <a:prstGeom prst="rect">
            <a:avLst/>
          </a:prstGeom>
        </p:spPr>
      </p:pic>
      <p:sp>
        <p:nvSpPr>
          <p:cNvPr id="37" name="Управляющая кнопка: далее 36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Управляющая кнопка: назад 38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Управляющая кнопка: справка 39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334084" y="259850"/>
            <a:ext cx="4108620" cy="6219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Найди, назови и нажми на  предметы, </a:t>
            </a:r>
          </a:p>
          <a:p>
            <a:pPr algn="ctr"/>
            <a:r>
              <a:rPr lang="ru-RU" dirty="0"/>
              <a:t>в названии которых есть звук </a:t>
            </a:r>
            <a:r>
              <a:rPr lang="en-US" dirty="0"/>
              <a:t>[</a:t>
            </a:r>
            <a:r>
              <a:rPr lang="ru-RU" dirty="0"/>
              <a:t>Л</a:t>
            </a:r>
            <a:r>
              <a:rPr lang="en-US" dirty="0"/>
              <a:t>]</a:t>
            </a:r>
            <a:r>
              <a:rPr lang="ru-RU" dirty="0"/>
              <a:t>: </a:t>
            </a:r>
          </a:p>
          <a:p>
            <a:pPr algn="ctr"/>
            <a:r>
              <a:rPr lang="ru-RU" dirty="0"/>
              <a:t> 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Стол;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Стул;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Лампочки;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Ёлка;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Платье;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Велосипед;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Лукошко;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Юла;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Лопатка;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Яблоки;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Яблоки;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Клубок;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Полка;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Кукла;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Тарелка;</a:t>
            </a:r>
          </a:p>
          <a:p>
            <a:pPr marL="285750" indent="-285750" algn="ctr">
              <a:buFontTx/>
              <a:buChar char="-"/>
            </a:pPr>
            <a:r>
              <a:rPr lang="ru-RU" dirty="0"/>
              <a:t>Гладиолусы</a:t>
            </a:r>
          </a:p>
          <a:p>
            <a:pPr marL="285750" indent="-285750" algn="ctr">
              <a:buFontTx/>
              <a:buChar char="-"/>
            </a:pPr>
            <a:endParaRPr lang="ru-RU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510" y="6502373"/>
            <a:ext cx="274296" cy="2619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72" y="6538025"/>
            <a:ext cx="274296" cy="26195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41" y="6521655"/>
            <a:ext cx="274296" cy="26195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105" y="6502373"/>
            <a:ext cx="274296" cy="26195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13" y="6502373"/>
            <a:ext cx="274296" cy="26195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775" y="6502373"/>
            <a:ext cx="274296" cy="26195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063" y="6499042"/>
            <a:ext cx="274296" cy="26195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478918"/>
            <a:ext cx="274296" cy="26195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8" y="6442964"/>
            <a:ext cx="274296" cy="26195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219" y="6454496"/>
            <a:ext cx="274296" cy="26195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808" y="6482017"/>
            <a:ext cx="274296" cy="26195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54" y="6478918"/>
            <a:ext cx="274296" cy="26195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410" y="6475859"/>
            <a:ext cx="274296" cy="26195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14" y="6475859"/>
            <a:ext cx="274296" cy="261950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230" y="6502373"/>
            <a:ext cx="274296" cy="2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9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L 0.46545 -0.4217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4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096 -0.6451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21892 -0.4196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5" y="-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-0.31893 -0.56157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55" y="-2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-0.31094 -0.3863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-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34184 -0.2641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26546 -0.2541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23698 -0.88704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0" y="-4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15174 -0.58264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-2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L 0.76893 -0.50972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38" y="-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L -0.75625 -0.07176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13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1042 L 0.09219 -0.13773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0.20712 -0.0537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47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-0.04549 -0.10463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L -0.0816 -0.45116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0" y="-2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4974"/>
            <a:ext cx="7776864" cy="65263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390" y="552433"/>
            <a:ext cx="976960" cy="8291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82" y="2490552"/>
            <a:ext cx="974976" cy="8664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43" y="1475635"/>
            <a:ext cx="1172708" cy="8291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30" y="437949"/>
            <a:ext cx="1293875" cy="1149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696" y="1234813"/>
            <a:ext cx="1305155" cy="11598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92" y="3829397"/>
            <a:ext cx="1015992" cy="7084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925" y="3561576"/>
            <a:ext cx="1399963" cy="12441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55" y="2228196"/>
            <a:ext cx="1267917" cy="12629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730" y="2204864"/>
            <a:ext cx="1408574" cy="12517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14" y="1379783"/>
            <a:ext cx="944329" cy="8816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925" y="1078518"/>
            <a:ext cx="1452362" cy="12906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81" y="459907"/>
            <a:ext cx="985341" cy="104234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740" y="428481"/>
            <a:ext cx="1349624" cy="119938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379" y="4531830"/>
            <a:ext cx="804798" cy="87966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01" y="4266836"/>
            <a:ext cx="1425263" cy="1266601"/>
          </a:xfrm>
          <a:prstGeom prst="rect">
            <a:avLst/>
          </a:prstGeom>
        </p:spPr>
      </p:pic>
      <p:sp>
        <p:nvSpPr>
          <p:cNvPr id="51" name="Управляющая кнопка: назад 50">
            <a:hlinkClick r:id="" action="ppaction://hlinkshowjump?jump=previousslide" highlightClick="1"/>
          </p:cNvPr>
          <p:cNvSpPr/>
          <p:nvPr/>
        </p:nvSpPr>
        <p:spPr>
          <a:xfrm>
            <a:off x="-36512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Управляющая кнопка: далее 51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Управляющая кнопка: справка 53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01" y="4466141"/>
            <a:ext cx="1195107" cy="119510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00" y="4437112"/>
            <a:ext cx="1417825" cy="12599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053" y="5533437"/>
            <a:ext cx="867090" cy="104012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279300"/>
            <a:ext cx="1497271" cy="133059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01" y="4942428"/>
            <a:ext cx="1442278" cy="19645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029" y="2279745"/>
            <a:ext cx="1363165" cy="121141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431714" y="116632"/>
            <a:ext cx="6092614" cy="48281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Выполни упражнения по артикуляционной гимнастике.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88" y="836712"/>
            <a:ext cx="1092796" cy="150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4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2755 C 0.01354 -0.01852 0.04497 -0.01852 0.04497 -0.01829 C 0.05886 -0.01528 0.06754 -0.0132 0.08282 -0.01158 C 0.12882 0.0037 0.1632 -0.00579 0.21736 -0.00695 C 0.23229 -0.04676 0.22014 -0.09746 0.22587 -0.14028 C 0.27413 -0.13866 0.32413 -0.15255 0.37084 -0.13565 C 0.38247 -0.13148 0.3717 -0.10348 0.37257 -0.0875 C 0.3757 -0.0331 0.37657 0.02453 0.38455 0.07824 C 0.38247 0.19352 0.40313 0.1794 0.32934 0.17477 C 0.30868 0.17315 0.28802 0.17152 0.26736 0.1699 C 0.25243 0.17083 0.2342 0.15972 0.22257 0.17245 C 0.21285 0.18287 0.22049 0.20602 0.2191 0.22291 C 0.2158 0.26134 0.21545 0.26504 0.21042 0.2919 C 0.20712 0.33935 0.20122 0.38657 0.21042 0.43449 C 0.21163 0.4412 0.22066 0.43611 0.22587 0.4368 C 0.25417 0.4493 0.33472 0.43935 0.34323 0.43889 C 0.35365 0.43449 0.36337 0.4324 0.37431 0.42986 C 0.37934 0.39282 0.36424 0.34907 0.37934 0.31713 C 0.38768 0.29953 0.41042 0.31389 0.42587 0.3125 C 0.44254 0.31088 0.4592 0.30949 0.47587 0.3081 C 0.48386 0.30648 0.49792 0.31389 0.5 0.30347 C 0.5099 0.25555 0.50382 0.22639 0.4967 0.18819 C 0.49844 0.18217 0.49757 0.17315 0.50174 0.1699 C 0.50764 0.16504 0.51563 0.16828 0.52257 0.16782 C 0.5415 0.16666 0.56042 0.1662 0.57934 0.16551 C 0.59497 0.16018 0.6132 0.16828 0.62761 0.15856 C 0.63264 0.15486 0.62709 0.14305 0.62587 0.13565 C 0.62535 0.13287 0.62361 0.13078 0.62257 0.1287 C 0.62205 0.11944 0.62118 0.11041 0.62084 0.10115 C 0.61997 0.07824 0.63177 0.04768 0.6191 0.03217 C 0.60504 0.01504 0.58108 0.03055 0.56216 0.02986 C 0.53924 0.02685 0.51563 0.03194 0.49323 0.02523 C 0.48993 0.0243 0.49219 0.0162 0.4915 0.01157 C 0.49045 0.00463 0.48924 -0.00232 0.48802 -0.00926 C 0.48542 -0.05486 0.48368 -0.07107 0.48802 -0.12871 C 0.4882 -0.13102 0.4915 -0.13079 0.49323 -0.13102 C 0.50347 -0.13241 0.51389 -0.13264 0.52431 -0.13334 C 0.54566 -0.14306 0.5915 -0.13241 0.61563 -0.13102 C 0.66528 -0.11829 0.63941 -0.12246 0.69323 -0.11968 C 0.72066 -0.11042 0.74966 -0.10973 0.77761 -0.10348 C 0.79288 -0.0831 0.78368 -0.09861 0.78455 -0.03912 C 0.78542 0.01458 0.78577 0.06805 0.78629 0.12176 C 0.78577 0.19352 0.78629 0.26597 0.78455 0.33796 C 0.78455 0.34074 0.78143 0.3419 0.78108 0.3449 C 0.77934 0.36203 0.77795 0.46875 0.77761 0.46898 C 0.7165 0.49583 0.58455 0.47592 0.58455 0.47615 C 0.55243 0.48287 0.52032 0.48842 0.48802 0.49421 C 0.48177 0.51921 0.48386 0.53333 0.48282 0.56551 C 0.48334 0.57615 0.47934 0.58935 0.48455 0.59745 C 0.48907 0.60463 0.49827 0.5993 0.50521 0.6 C 0.5224 0.60092 0.53976 0.60162 0.55695 0.60231 C 0.57379 0.60486 0.56788 0.60139 0.57587 0.60671 " pathEditMode="relative" rAng="0" ptsTypes="fffffffffffffffffffffffffffffffffffffffffffffffffffA">
                                      <p:cBhvr>
                                        <p:cTn id="113" dur="9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35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Объект 1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399"/>
          </a:xfrm>
        </p:spPr>
      </p:pic>
      <p:sp>
        <p:nvSpPr>
          <p:cNvPr id="38" name="Скругленный прямоугольник 37"/>
          <p:cNvSpPr/>
          <p:nvPr/>
        </p:nvSpPr>
        <p:spPr>
          <a:xfrm>
            <a:off x="450275" y="5589240"/>
            <a:ext cx="3880224" cy="102872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50275" y="4344491"/>
            <a:ext cx="3880224" cy="110073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40671" y="3068960"/>
            <a:ext cx="3880224" cy="110073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66786" y="1844824"/>
            <a:ext cx="3880224" cy="110073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75752" y="600075"/>
            <a:ext cx="3880224" cy="110073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73845"/>
            <a:ext cx="1051099" cy="10510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4816">
            <a:off x="1847130" y="5813878"/>
            <a:ext cx="1071640" cy="603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94" y="4437112"/>
            <a:ext cx="844504" cy="10212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5" y="4581128"/>
            <a:ext cx="1099191" cy="6976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89974" y="5782711"/>
            <a:ext cx="899432" cy="6565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347">
            <a:off x="3239264" y="1880240"/>
            <a:ext cx="980267" cy="9802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090" y="692696"/>
            <a:ext cx="1192742" cy="9094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05" y="620688"/>
            <a:ext cx="1144506" cy="9990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45" y="2996952"/>
            <a:ext cx="1328103" cy="13281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55" y="3145549"/>
            <a:ext cx="1026133" cy="10035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7" y="5733256"/>
            <a:ext cx="847681" cy="84768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27" y="4509120"/>
            <a:ext cx="847681" cy="84768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046" y="3212976"/>
            <a:ext cx="847681" cy="84768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27" y="1988840"/>
            <a:ext cx="847681" cy="84768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79" y="764704"/>
            <a:ext cx="847681" cy="84768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098">
            <a:off x="7498418" y="4512977"/>
            <a:ext cx="2207328" cy="3047697"/>
          </a:xfrm>
          <a:prstGeom prst="rect">
            <a:avLst/>
          </a:prstGeom>
        </p:spPr>
      </p:pic>
      <p:sp>
        <p:nvSpPr>
          <p:cNvPr id="40" name="Скругленная прямоугольная выноска 39"/>
          <p:cNvSpPr/>
          <p:nvPr/>
        </p:nvSpPr>
        <p:spPr>
          <a:xfrm flipH="1">
            <a:off x="6028300" y="3501008"/>
            <a:ext cx="2257060" cy="1191247"/>
          </a:xfrm>
          <a:prstGeom prst="wedgeRoundRect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Помоги мне справиться с домашним заданием!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99" y="854507"/>
            <a:ext cx="1045931" cy="10109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40" y="2287981"/>
            <a:ext cx="1222381" cy="10690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94" y="1842123"/>
            <a:ext cx="1127254" cy="14197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684">
            <a:off x="4687250" y="4380751"/>
            <a:ext cx="1496370" cy="14963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563" y="5356801"/>
            <a:ext cx="1172757" cy="1142627"/>
          </a:xfrm>
          <a:prstGeom prst="rect">
            <a:avLst/>
          </a:prstGeom>
        </p:spPr>
      </p:pic>
      <p:sp>
        <p:nvSpPr>
          <p:cNvPr id="41" name="Скругленный прямоугольник 40"/>
          <p:cNvSpPr/>
          <p:nvPr/>
        </p:nvSpPr>
        <p:spPr>
          <a:xfrm>
            <a:off x="1887677" y="36584"/>
            <a:ext cx="5061383" cy="58410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Найди подходящий по смыслу предмет. Лось, волк, .. белка. (это животные)</a:t>
            </a:r>
          </a:p>
        </p:txBody>
      </p:sp>
      <p:sp>
        <p:nvSpPr>
          <p:cNvPr id="42" name="Управляющая кнопка: справка 41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Управляющая кнопка: назад 42">
            <a:hlinkClick r:id="" action="ppaction://hlinkshowjump?jump=previousslide" highlightClick="1"/>
          </p:cNvPr>
          <p:cNvSpPr/>
          <p:nvPr/>
        </p:nvSpPr>
        <p:spPr>
          <a:xfrm>
            <a:off x="-36512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Управляющая кнопка: далее 43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78526">
            <a:off x="7379474" y="6085653"/>
            <a:ext cx="773780" cy="7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0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95E-6 L -0.22378 -0.2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118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4736E-6 L -0.46163 0.1443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0" y="72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647 L -0.496 0.144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9" y="753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26642E-6 L -0.47917 -0.1436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-719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765E-6 L -0.47378 0.1593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98" y="795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224967" y="2589892"/>
            <a:ext cx="473032" cy="9866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01754" y="1244416"/>
            <a:ext cx="792565" cy="22199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23914" y="4222614"/>
            <a:ext cx="440708" cy="17704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8"/>
          <a:stretch/>
        </p:blipFill>
        <p:spPr>
          <a:xfrm>
            <a:off x="7174255" y="3740685"/>
            <a:ext cx="1009478" cy="13681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077794" y="629814"/>
            <a:ext cx="1069692" cy="14628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707229" y="3742083"/>
            <a:ext cx="443312" cy="15179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5" t="2807" r="50000"/>
          <a:stretch/>
        </p:blipFill>
        <p:spPr>
          <a:xfrm>
            <a:off x="5458480" y="1303790"/>
            <a:ext cx="342993" cy="21576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8" t="3447" r="45685"/>
          <a:stretch/>
        </p:blipFill>
        <p:spPr>
          <a:xfrm>
            <a:off x="452101" y="4282210"/>
            <a:ext cx="492348" cy="170942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r="46333"/>
          <a:stretch/>
        </p:blipFill>
        <p:spPr>
          <a:xfrm>
            <a:off x="6106789" y="3737298"/>
            <a:ext cx="1117089" cy="136815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4"/>
          <a:stretch/>
        </p:blipFill>
        <p:spPr>
          <a:xfrm>
            <a:off x="3273043" y="2037694"/>
            <a:ext cx="875839" cy="19850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2173" r="49533"/>
          <a:stretch/>
        </p:blipFill>
        <p:spPr>
          <a:xfrm>
            <a:off x="2480955" y="2085362"/>
            <a:ext cx="840212" cy="194194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91" r="46056"/>
          <a:stretch/>
        </p:blipFill>
        <p:spPr>
          <a:xfrm>
            <a:off x="706485" y="2589892"/>
            <a:ext cx="559466" cy="98669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8" t="2051" r="47863"/>
          <a:stretch/>
        </p:blipFill>
        <p:spPr>
          <a:xfrm>
            <a:off x="3719201" y="652511"/>
            <a:ext cx="390854" cy="143285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9" t="4394" r="44847"/>
          <a:stretch/>
        </p:blipFill>
        <p:spPr>
          <a:xfrm>
            <a:off x="4214030" y="3808780"/>
            <a:ext cx="504463" cy="1451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765835" y="4797643"/>
            <a:ext cx="848471" cy="16923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5" t="4602" r="47310"/>
          <a:stretch/>
        </p:blipFill>
        <p:spPr>
          <a:xfrm>
            <a:off x="2116505" y="4875517"/>
            <a:ext cx="683150" cy="16144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6"/>
          <a:stretch/>
        </p:blipFill>
        <p:spPr>
          <a:xfrm>
            <a:off x="7843495" y="558997"/>
            <a:ext cx="944936" cy="207698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974" r="52541"/>
          <a:stretch/>
        </p:blipFill>
        <p:spPr>
          <a:xfrm>
            <a:off x="7207297" y="579236"/>
            <a:ext cx="644101" cy="2056745"/>
          </a:xfrm>
          <a:prstGeom prst="rect">
            <a:avLst/>
          </a:prstGeom>
        </p:spPr>
      </p:pic>
      <p:sp>
        <p:nvSpPr>
          <p:cNvPr id="30" name="Управляющая кнопка: далее 29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697999" y="0"/>
            <a:ext cx="5831349" cy="62068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Игра «Половинки». Узнай, назови и нажми на предметы. </a:t>
            </a:r>
          </a:p>
        </p:txBody>
      </p:sp>
      <p:sp>
        <p:nvSpPr>
          <p:cNvPr id="32" name="Управляющая кнопка: справка 31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правляющая кнопка: назад 30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2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2656"/>
            <a:ext cx="1344171" cy="1725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0" y="957714"/>
            <a:ext cx="1576190" cy="17281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4544">
            <a:off x="6254338" y="1963319"/>
            <a:ext cx="518011" cy="48863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7602">
            <a:off x="1793841" y="2062399"/>
            <a:ext cx="441280" cy="45942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657">
            <a:off x="282513" y="2697022"/>
            <a:ext cx="399053" cy="38347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1572">
            <a:off x="1643443" y="2189200"/>
            <a:ext cx="557655" cy="453558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116">
            <a:off x="3547781" y="1283441"/>
            <a:ext cx="569977" cy="538292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171">
            <a:off x="676890" y="2842315"/>
            <a:ext cx="412838" cy="387067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944">
            <a:off x="7561747" y="1969483"/>
            <a:ext cx="569977" cy="47183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342">
            <a:off x="6191983" y="2045230"/>
            <a:ext cx="512216" cy="480240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28098"/>
            <a:ext cx="1771454" cy="17714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183">
            <a:off x="4257314" y="1283553"/>
            <a:ext cx="569977" cy="54459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093">
            <a:off x="8054226" y="1944978"/>
            <a:ext cx="498200" cy="4699487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883309" y="43314"/>
            <a:ext cx="7402258" cy="64938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Найди пару для красной лыжи и повтори за логопедом</a:t>
            </a: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справка 21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ыж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2656"/>
            <a:ext cx="1344171" cy="1725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0" y="957714"/>
            <a:ext cx="1576190" cy="17281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4544">
            <a:off x="6220279" y="2722185"/>
            <a:ext cx="437015" cy="41223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093">
            <a:off x="8127736" y="1856755"/>
            <a:ext cx="498200" cy="4699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4" y="2924943"/>
            <a:ext cx="399053" cy="37414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07" y="2186424"/>
            <a:ext cx="555081" cy="459500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196">
            <a:off x="1818901" y="1331302"/>
            <a:ext cx="646589" cy="53836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301">
            <a:off x="564246" y="2944798"/>
            <a:ext cx="412838" cy="387067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944">
            <a:off x="7561747" y="1969483"/>
            <a:ext cx="569977" cy="47183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342">
            <a:off x="5836790" y="2706431"/>
            <a:ext cx="443041" cy="415383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847">
            <a:off x="4371304" y="2158048"/>
            <a:ext cx="494820" cy="46393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59" y="666045"/>
            <a:ext cx="1771454" cy="17714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308">
            <a:off x="2612929" y="1328743"/>
            <a:ext cx="654977" cy="5421948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883309" y="43314"/>
            <a:ext cx="7402258" cy="64938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Найди пару для салатовой лыжи и выполни задание логопеда</a:t>
            </a:r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справка 21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29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ыж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2656"/>
            <a:ext cx="1344171" cy="1725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0" y="957714"/>
            <a:ext cx="1576190" cy="17281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093">
            <a:off x="8111696" y="1419165"/>
            <a:ext cx="544472" cy="51359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619">
            <a:off x="766356" y="2479818"/>
            <a:ext cx="445056" cy="417273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435">
            <a:off x="2426161" y="1829651"/>
            <a:ext cx="590375" cy="48871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81" y="1831919"/>
            <a:ext cx="586664" cy="48847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944">
            <a:off x="7547907" y="1484249"/>
            <a:ext cx="628440" cy="520227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3506">
            <a:off x="4436479" y="1152382"/>
            <a:ext cx="596627" cy="559382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611" y="656723"/>
            <a:ext cx="1771454" cy="17714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754">
            <a:off x="691453" y="2538495"/>
            <a:ext cx="444694" cy="41947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594">
            <a:off x="6534964" y="2070970"/>
            <a:ext cx="499873" cy="4712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682" y="1195242"/>
            <a:ext cx="587954" cy="5546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829">
            <a:off x="6051404" y="1997811"/>
            <a:ext cx="518202" cy="4858537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883309" y="43314"/>
            <a:ext cx="7402258" cy="64938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Найди пару для голубой лыжи и выполни задание логопеда</a:t>
            </a: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справка 20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7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ыж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2656"/>
            <a:ext cx="1344171" cy="1725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0" y="957714"/>
            <a:ext cx="1576190" cy="17281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4544">
            <a:off x="4307340" y="2739133"/>
            <a:ext cx="437015" cy="41223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093">
            <a:off x="6081694" y="997305"/>
            <a:ext cx="611906" cy="57720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920" y="2041879"/>
            <a:ext cx="555081" cy="45950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351">
            <a:off x="5309363" y="950902"/>
            <a:ext cx="609977" cy="57538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351">
            <a:off x="1082420" y="2956818"/>
            <a:ext cx="411581" cy="385888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823">
            <a:off x="2671055" y="1355499"/>
            <a:ext cx="652398" cy="54006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196">
            <a:off x="1818901" y="1331302"/>
            <a:ext cx="646589" cy="53836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301">
            <a:off x="564246" y="2944798"/>
            <a:ext cx="412838" cy="387067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342">
            <a:off x="4304328" y="2603978"/>
            <a:ext cx="443041" cy="415383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4">
            <a:off x="7881389" y="1842902"/>
            <a:ext cx="494820" cy="46393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59" y="666045"/>
            <a:ext cx="1771454" cy="1771454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883309" y="43314"/>
            <a:ext cx="7402258" cy="64938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Найди пару для фиолетовой лыжи и выполни задание логопеда</a:t>
            </a:r>
          </a:p>
        </p:txBody>
      </p:sp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Управляющая кнопка: назад 25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Управляющая кнопка: справка 29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3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ыж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2656"/>
            <a:ext cx="1344171" cy="1725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0" y="957714"/>
            <a:ext cx="1576190" cy="17281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4544">
            <a:off x="6220279" y="2722185"/>
            <a:ext cx="437015" cy="41223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093">
            <a:off x="8127736" y="1856755"/>
            <a:ext cx="498200" cy="469948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37" y="2221652"/>
            <a:ext cx="555081" cy="459500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351">
            <a:off x="4789870" y="1568650"/>
            <a:ext cx="544771" cy="510764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823">
            <a:off x="2810397" y="2192109"/>
            <a:ext cx="550580" cy="455774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196">
            <a:off x="2071440" y="1856757"/>
            <a:ext cx="586744" cy="488538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944">
            <a:off x="7561747" y="1969483"/>
            <a:ext cx="569977" cy="47183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668">
            <a:off x="1020484" y="2130306"/>
            <a:ext cx="499304" cy="468134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847">
            <a:off x="393912" y="2205662"/>
            <a:ext cx="494820" cy="46393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59" y="666045"/>
            <a:ext cx="1771454" cy="1771454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883309" y="43314"/>
            <a:ext cx="7402258" cy="64938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Найди пару для розовой лыжи и выполни задание логопеда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86" y="1484784"/>
            <a:ext cx="556450" cy="5217138"/>
          </a:xfrm>
          <a:prstGeom prst="rect">
            <a:avLst/>
          </a:prstGeom>
        </p:spPr>
      </p:pic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правляющая кнопка: справка 24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45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ыжа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36" y="2662986"/>
            <a:ext cx="2791440" cy="3854190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3131840" y="1700808"/>
            <a:ext cx="2592288" cy="1584176"/>
          </a:xfrm>
          <a:prstGeom prst="wedgeRoundRect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Пришло время прощаться с тобой! Обещай, что всегда будешь красиво произносить звук </a:t>
            </a:r>
            <a:r>
              <a:rPr lang="en-US" dirty="0"/>
              <a:t>[</a:t>
            </a:r>
            <a:r>
              <a:rPr lang="ru-RU" dirty="0"/>
              <a:t>Л</a:t>
            </a:r>
            <a:r>
              <a:rPr lang="en-US" dirty="0"/>
              <a:t>]</a:t>
            </a: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93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Объект 2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97"/>
            <a:ext cx="9144000" cy="687679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771469"/>
            <a:ext cx="187324" cy="1764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41" y="2304264"/>
            <a:ext cx="293675" cy="2765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22" y="2894500"/>
            <a:ext cx="305850" cy="288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88" y="3717032"/>
            <a:ext cx="290240" cy="2733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664" y="4431030"/>
            <a:ext cx="366702" cy="345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53" y="5531932"/>
            <a:ext cx="366702" cy="34534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22" y="812389"/>
            <a:ext cx="429652" cy="65617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14" y="5319801"/>
            <a:ext cx="511433" cy="781075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-36512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Управляющая кнопка: справка 29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0051" y="116632"/>
            <a:ext cx="7776864" cy="59025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Нажми на лыжника, чтобы он скатился с горки и </a:t>
            </a:r>
            <a:r>
              <a:rPr lang="ru-RU" dirty="0" err="1"/>
              <a:t>дооолго</a:t>
            </a:r>
            <a:r>
              <a:rPr lang="ru-RU" dirty="0"/>
              <a:t> произноси звук </a:t>
            </a:r>
            <a:r>
              <a:rPr lang="en-US" dirty="0"/>
              <a:t>[</a:t>
            </a:r>
            <a:r>
              <a:rPr lang="ru-RU" dirty="0"/>
              <a:t>Л</a:t>
            </a:r>
            <a:r>
              <a:rPr lang="en-US" dirty="0"/>
              <a:t>]</a:t>
            </a:r>
            <a:endParaRPr lang="ru-RU" dirty="0"/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700051" y="3065730"/>
            <a:ext cx="1872208" cy="1074038"/>
          </a:xfrm>
          <a:prstGeom prst="wedgeRoundRect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Клаасс</a:t>
            </a:r>
            <a:r>
              <a:rPr lang="ru-RU" dirty="0"/>
              <a:t>! Давай еще раз скатимся!?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241" y="90966"/>
            <a:ext cx="1498470" cy="168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2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046 C -0.01476 -0.00347 -0.02362 0.00602 -0.03681 0.00972 C -0.04254 0.0111 -0.05434 0.01411 -0.05434 0.01434 C -0.06389 0.02035 -0.06667 0.02082 -0.07778 0.02267 C -0.08473 0.02637 -0.09237 0.02752 -0.09983 0.02984 C -0.10452 0.03169 -0.10816 0.03631 -0.11285 0.03724 C -0.11945 0.03862 -0.12553 0.04024 -0.13195 0.04163 C -0.1375 0.0451 -0.13889 0.04973 -0.14532 0.05158 C -0.14879 0.05736 -0.15244 0.05736 -0.15851 0.06036 C -0.15764 0.06915 -0.15869 0.08118 -0.15261 0.0895 C -0.13994 0.10615 -0.11337 0.10731 -0.09393 0.10824 C -0.07448 0.10893 -0.05487 0.10916 -0.03542 0.10962 C -0.01007 0.11494 -0.02153 0.11332 4.72222E-6 0.11541 C 0.01197 0.11957 0.02534 0.12003 0.03802 0.12396 C 0.05138 0.12812 0.06215 0.13344 0.07621 0.13553 C 0.0809 0.13899 0.08576 0.14131 0.09079 0.14431 C 0.09548 0.1538 0.09809 0.15773 0.08923 0.16582 C 0.0875 0.17207 0.07934 0.17507 0.07326 0.17762 C 0.05781 0.18432 0.03871 0.18479 0.02187 0.1864 C -0.00521 0.19311 0.02621 0.18617 -0.02362 0.19057 C -0.03785 0.19195 -0.05209 0.19589 -0.06598 0.19774 C -0.09601 0.2019 -0.12691 0.20028 -0.15695 0.20074 C -0.17136 0.20329 -0.18629 0.20375 -0.20087 0.20629 C -0.21337 0.20861 -0.22466 0.21254 -0.2375 0.21369 C -0.25955 0.21832 -0.25157 0.21601 -0.26233 0.21948 C -0.26754 0.22294 -0.27084 0.22526 -0.27257 0.23127 C -0.27205 0.23613 -0.27362 0.2426 -0.26962 0.24561 C -0.24757 0.26295 -0.20764 0.25925 -0.18455 0.26018 C -0.16007 0.26133 -0.13577 0.2618 -0.11129 0.26295 C -0.07362 0.27105 0.00833 0.26827 0.03368 0.26874 C 0.05833 0.26989 0.08368 0.26943 0.10833 0.27313 C 0.12864 0.27614 0.14635 0.27937 0.16701 0.2803 C 0.17899 0.28631 0.16909 0.28238 0.19184 0.28492 C 0.19826 0.28539 0.20329 0.28816 0.20954 0.28909 C 0.2177 0.29001 0.23437 0.29209 0.23437 0.29209 C 0.24131 0.29464 0.24895 0.29464 0.25486 0.29926 C 0.25885 0.30181 0.26666 0.30782 0.26666 0.30805 C 0.26944 0.31221 0.27552 0.32077 0.27552 0.321 C 0.27413 0.34274 0.27517 0.34991 0.25625 0.36124 C 0.25121 0.36448 0.24618 0.36749 0.24027 0.36864 C 0.23437 0.37003 0.22274 0.37304 0.22274 0.37304 C 0.2118 0.38021 0.17378 0.37928 0.1625 0.38021 C 0.15243 0.38275 0.14184 0.38414 0.13159 0.38738 C -0.13004 0.38645 -0.10869 0.39131 -0.2448 0.38159 C -0.26268 0.37789 -0.2724 0.37697 -0.29323 0.37581 C -0.33421 0.36587 -0.39115 0.37304 -0.42952 0.37442 C -0.4349 0.37627 -0.44028 0.37743 -0.44566 0.38021 C -0.45018 0.38506 -0.45226 0.38992 -0.4573 0.39454 C -0.46198 0.41027 -0.4658 0.42045 -0.44983 0.43085 C -0.44393 0.43895 -0.4382 0.44172 -0.42778 0.4438 C -0.41719 0.45074 -0.40018 0.45051 -0.38837 0.45236 C -0.34601 0.45907 -0.31806 0.45884 -0.26962 0.45953 C -0.2125 0.46924 -0.15313 0.46647 -0.09532 0.46994 C -0.07396 0.4741 -0.05244 0.47549 -0.03091 0.47711 C 0.00347 0.48312 0.03663 0.4852 0.07187 0.48751 C 0.09392 0.49237 0.11684 0.4963 0.13923 0.5 C 0.14114 0.50116 0.14288 0.50232 0.14513 0.50301 C 0.14947 0.50417 0.15816 0.50602 0.15816 0.50625 C 0.15989 0.5074 0.16579 0.51203 0.1684 0.51342 C 0.17239 0.51573 0.18003 0.51897 0.18003 0.5192 C 0.18229 0.52498 0.19322 0.53215 0.19322 0.53238 C 0.19618 0.53978 0.19965 0.54718 0.20208 0.55551 C 0.20017 0.57586 0.19878 0.57771 0.18003 0.58557 C 0.17725 0.58696 0.17447 0.58881 0.17135 0.58997 C 0.16562 0.59205 0.15399 0.59459 0.15399 0.59482 C 0.14427 0.60014 0.15468 0.59482 0.1375 0.59852 C 0.12222 0.60222 0.10677 0.60523 0.09079 0.60731 C 0.08107 0.60985 0.07118 0.61055 0.06128 0.61332 C 0.05225 0.61911 0.0585 0.61633 0.03941 0.61749 C 0.02013 0.61887 0.01197 0.61911 -0.00747 0.62026 C -0.03056 0.62512 -0.07778 0.62604 -0.07778 0.62627 C -0.1349 0.63784 -0.17865 0.6383 -0.24046 0.63923 C -0.35869 0.64732 -0.4125 0.64339 -0.56997 0.64339 " pathEditMode="relative" rAng="0" ptsTypes="ffffffffffffffffffffffffffffffffffffffffffffffffffffffffffffffffffffffffA">
                                      <p:cBhvr>
                                        <p:cTn id="22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32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844824"/>
            <a:ext cx="1897958" cy="2499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9" y="1876062"/>
            <a:ext cx="1258625" cy="9702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31" y="618909"/>
            <a:ext cx="990862" cy="9629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19216"/>
            <a:ext cx="995899" cy="10801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191067"/>
            <a:ext cx="1124778" cy="11369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94" y="381236"/>
            <a:ext cx="1124777" cy="11369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687640"/>
            <a:ext cx="1010377" cy="102128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16" y="3429001"/>
            <a:ext cx="1088340" cy="11000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92" y="5157192"/>
            <a:ext cx="1125940" cy="1138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293096"/>
            <a:ext cx="1551732" cy="48006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18" y="6086333"/>
            <a:ext cx="1552771" cy="5520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80" y="2420888"/>
            <a:ext cx="1512168" cy="50053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26" y="1196752"/>
            <a:ext cx="1584176" cy="57606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927" y="3464183"/>
            <a:ext cx="1336929" cy="1030664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325533" y="116632"/>
            <a:ext cx="6486827" cy="52920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Среди этих букв найди буквы Л, нажми на них и произнеси звук . </a:t>
            </a:r>
          </a:p>
        </p:txBody>
      </p:sp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правляющая кнопка: справка 24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93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72" y="-1"/>
            <a:ext cx="9260471" cy="68482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836712"/>
            <a:ext cx="2773475" cy="25236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358" y="836712"/>
            <a:ext cx="3151828" cy="303384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186" y="1999473"/>
            <a:ext cx="5158530" cy="41943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210" y="332656"/>
            <a:ext cx="1712218" cy="242156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020" y="2945378"/>
            <a:ext cx="977221" cy="89989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16" y="4131426"/>
            <a:ext cx="1021091" cy="94405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56" y="4714511"/>
            <a:ext cx="1047618" cy="98276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42" y="3400882"/>
            <a:ext cx="997188" cy="68289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60" y="4005064"/>
            <a:ext cx="1011818" cy="67673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60" y="4628123"/>
            <a:ext cx="1040684" cy="67834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76" y="5261696"/>
            <a:ext cx="1055314" cy="6587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20" y="3580057"/>
            <a:ext cx="1004799" cy="521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66" y="4190888"/>
            <a:ext cx="1044598" cy="5597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67" y="4818179"/>
            <a:ext cx="1037472" cy="5400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46" y="5431895"/>
            <a:ext cx="1054977" cy="5447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07" y="5240430"/>
            <a:ext cx="1039921" cy="7157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502" y="4605809"/>
            <a:ext cx="1043348" cy="7355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39" y="3332670"/>
            <a:ext cx="1002317" cy="7584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60" y="3966577"/>
            <a:ext cx="1092889" cy="73662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3963">
            <a:off x="2473809" y="5815165"/>
            <a:ext cx="1028133" cy="94917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73" y="5797431"/>
            <a:ext cx="1056643" cy="97406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17" y="3535975"/>
            <a:ext cx="1001557" cy="92110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8688">
            <a:off x="288766" y="4206334"/>
            <a:ext cx="1067236" cy="98886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3296">
            <a:off x="130315" y="5135860"/>
            <a:ext cx="1017778" cy="95652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37" y="4818179"/>
            <a:ext cx="1065958" cy="73797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04" y="3742328"/>
            <a:ext cx="1108248" cy="75165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05" y="4750655"/>
            <a:ext cx="1052013" cy="6959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17" y="4927483"/>
            <a:ext cx="1133256" cy="73368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42" y="6100908"/>
            <a:ext cx="1010475" cy="5519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65" y="3395327"/>
            <a:ext cx="1058055" cy="57125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02" y="5358188"/>
            <a:ext cx="1124509" cy="60019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3596">
            <a:off x="1929944" y="5658287"/>
            <a:ext cx="1119972" cy="59302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4" y="5732120"/>
            <a:ext cx="1169851" cy="89347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66" y="4110800"/>
            <a:ext cx="1120227" cy="82468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611" y="4284432"/>
            <a:ext cx="1126998" cy="80375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65" y="3665175"/>
            <a:ext cx="1158489" cy="80559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029976" y="80628"/>
            <a:ext cx="6540894" cy="6120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Сложи недостающие кирпичи в крепость и повтори (слоги или слова) за логопедом</a:t>
            </a:r>
          </a:p>
        </p:txBody>
      </p:sp>
      <p:sp>
        <p:nvSpPr>
          <p:cNvPr id="52" name="Управляющая кнопка: далее 51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Управляющая кнопка: назад 52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Управляющая кнопка: справка 53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77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крепост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крепост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крепост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крепост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крепост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крепост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крепост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крепост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крепост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крепост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крепост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крепост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крепост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крепост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крепост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крепости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2149" cy="577767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246" y="4077072"/>
            <a:ext cx="9696790" cy="4032448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>
            <a:off x="6397500" y="1191606"/>
            <a:ext cx="2092892" cy="3734485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ый треугольник 5"/>
          <p:cNvSpPr/>
          <p:nvPr/>
        </p:nvSpPr>
        <p:spPr>
          <a:xfrm flipH="1">
            <a:off x="4514776" y="1814936"/>
            <a:ext cx="1881450" cy="2958735"/>
          </a:xfrm>
          <a:prstGeom prst="rt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апеция 6"/>
          <p:cNvSpPr/>
          <p:nvPr/>
        </p:nvSpPr>
        <p:spPr>
          <a:xfrm flipV="1">
            <a:off x="3563888" y="4493471"/>
            <a:ext cx="5286544" cy="1743841"/>
          </a:xfrm>
          <a:prstGeom prst="trapezoi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501128" y="4787319"/>
            <a:ext cx="894461" cy="964720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ятиугольник 10"/>
          <p:cNvSpPr/>
          <p:nvPr/>
        </p:nvSpPr>
        <p:spPr>
          <a:xfrm flipH="1">
            <a:off x="5320784" y="1192984"/>
            <a:ext cx="1075442" cy="607461"/>
          </a:xfrm>
          <a:prstGeom prst="homePlat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Блок-схема: узел 58"/>
          <p:cNvSpPr/>
          <p:nvPr/>
        </p:nvSpPr>
        <p:spPr>
          <a:xfrm>
            <a:off x="5713435" y="4787319"/>
            <a:ext cx="894461" cy="964720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Блок-схема: узел 59"/>
          <p:cNvSpPr/>
          <p:nvPr/>
        </p:nvSpPr>
        <p:spPr>
          <a:xfrm>
            <a:off x="6996715" y="4812953"/>
            <a:ext cx="894461" cy="964720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246" y="5351006"/>
            <a:ext cx="9696790" cy="3124756"/>
          </a:xfrm>
          <a:prstGeom prst="rect">
            <a:avLst/>
          </a:prstGeom>
        </p:spPr>
      </p:pic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572972"/>
              </p:ext>
            </p:extLst>
          </p:nvPr>
        </p:nvGraphicFramePr>
        <p:xfrm>
          <a:off x="212292" y="181442"/>
          <a:ext cx="4145636" cy="3031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1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58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6363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363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363"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363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363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голубой флаг"/>
          <p:cNvSpPr/>
          <p:nvPr/>
        </p:nvSpPr>
        <p:spPr>
          <a:xfrm>
            <a:off x="396480" y="289714"/>
            <a:ext cx="432048" cy="414623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0" name="зеленый флаг"/>
          <p:cNvSpPr/>
          <p:nvPr/>
        </p:nvSpPr>
        <p:spPr>
          <a:xfrm>
            <a:off x="1251432" y="277662"/>
            <a:ext cx="432048" cy="414623"/>
          </a:xfrm>
          <a:prstGeom prst="flowChartConnector">
            <a:avLst/>
          </a:prstGeom>
          <a:solidFill>
            <a:srgbClr val="00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арус голубой 1"/>
          <p:cNvSpPr/>
          <p:nvPr/>
        </p:nvSpPr>
        <p:spPr>
          <a:xfrm>
            <a:off x="394835" y="885581"/>
            <a:ext cx="432048" cy="414623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арус зеленый 1"/>
          <p:cNvSpPr/>
          <p:nvPr/>
        </p:nvSpPr>
        <p:spPr>
          <a:xfrm>
            <a:off x="1251432" y="885581"/>
            <a:ext cx="432048" cy="414623"/>
          </a:xfrm>
          <a:prstGeom prst="flowChartConnector">
            <a:avLst/>
          </a:prstGeom>
          <a:solidFill>
            <a:srgbClr val="00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арус голубой 2"/>
          <p:cNvSpPr/>
          <p:nvPr/>
        </p:nvSpPr>
        <p:spPr>
          <a:xfrm>
            <a:off x="396480" y="1491709"/>
            <a:ext cx="432048" cy="414623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арус зеленый 2"/>
          <p:cNvSpPr/>
          <p:nvPr/>
        </p:nvSpPr>
        <p:spPr>
          <a:xfrm>
            <a:off x="1235791" y="1453821"/>
            <a:ext cx="432048" cy="414623"/>
          </a:xfrm>
          <a:prstGeom prst="flowChartConnector">
            <a:avLst/>
          </a:prstGeom>
          <a:solidFill>
            <a:srgbClr val="00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кошки голубые"/>
          <p:cNvSpPr/>
          <p:nvPr/>
        </p:nvSpPr>
        <p:spPr>
          <a:xfrm>
            <a:off x="394835" y="2063011"/>
            <a:ext cx="432048" cy="414623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кошки зеленые"/>
          <p:cNvSpPr/>
          <p:nvPr/>
        </p:nvSpPr>
        <p:spPr>
          <a:xfrm>
            <a:off x="1229289" y="2067438"/>
            <a:ext cx="432048" cy="414623"/>
          </a:xfrm>
          <a:prstGeom prst="flowChartConnector">
            <a:avLst/>
          </a:prstGeom>
          <a:solidFill>
            <a:srgbClr val="00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орт голубой"/>
          <p:cNvSpPr/>
          <p:nvPr/>
        </p:nvSpPr>
        <p:spPr>
          <a:xfrm>
            <a:off x="394835" y="2694280"/>
            <a:ext cx="432048" cy="414623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орт зеленый"/>
          <p:cNvSpPr/>
          <p:nvPr/>
        </p:nvSpPr>
        <p:spPr>
          <a:xfrm>
            <a:off x="1251432" y="2694279"/>
            <a:ext cx="432048" cy="414623"/>
          </a:xfrm>
          <a:prstGeom prst="flowChartConnector">
            <a:avLst/>
          </a:prstGeom>
          <a:solidFill>
            <a:srgbClr val="00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желтый флаг"/>
          <p:cNvSpPr/>
          <p:nvPr/>
        </p:nvSpPr>
        <p:spPr>
          <a:xfrm>
            <a:off x="2115371" y="289714"/>
            <a:ext cx="432048" cy="414623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арус желтый 1"/>
          <p:cNvSpPr/>
          <p:nvPr/>
        </p:nvSpPr>
        <p:spPr>
          <a:xfrm>
            <a:off x="2122559" y="862059"/>
            <a:ext cx="432048" cy="414623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арус желтый 2"/>
          <p:cNvSpPr/>
          <p:nvPr/>
        </p:nvSpPr>
        <p:spPr>
          <a:xfrm>
            <a:off x="2118965" y="1453821"/>
            <a:ext cx="432048" cy="414623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кршки желтые"/>
          <p:cNvSpPr/>
          <p:nvPr/>
        </p:nvSpPr>
        <p:spPr>
          <a:xfrm>
            <a:off x="2122559" y="2103843"/>
            <a:ext cx="432048" cy="414623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борт желтый"/>
          <p:cNvSpPr/>
          <p:nvPr/>
        </p:nvSpPr>
        <p:spPr>
          <a:xfrm>
            <a:off x="2122559" y="2717802"/>
            <a:ext cx="432048" cy="414623"/>
          </a:xfrm>
          <a:prstGeom prst="flowChartConnector">
            <a:avLst/>
          </a:prstGeom>
          <a:solidFill>
            <a:srgbClr val="FFFF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3037141" y="242672"/>
            <a:ext cx="105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Segoe Script" panose="020B0504020000000003" pitchFamily="34" charset="0"/>
              </a:rPr>
              <a:t>Флаг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959195" y="1389296"/>
            <a:ext cx="13276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Script" panose="020B0504020000000003" pitchFamily="34" charset="0"/>
              </a:rPr>
              <a:t>Парус </a:t>
            </a:r>
          </a:p>
          <a:p>
            <a:r>
              <a:rPr lang="ru-RU" sz="1400" dirty="0">
                <a:latin typeface="Segoe Script" panose="020B0504020000000003" pitchFamily="34" charset="0"/>
              </a:rPr>
              <a:t>(правый)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59195" y="754338"/>
            <a:ext cx="13276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Script" panose="020B0504020000000003" pitchFamily="34" charset="0"/>
              </a:rPr>
              <a:t>Парус </a:t>
            </a:r>
          </a:p>
          <a:p>
            <a:r>
              <a:rPr lang="ru-RU" sz="1400" dirty="0">
                <a:latin typeface="Segoe Script" panose="020B0504020000000003" pitchFamily="34" charset="0"/>
              </a:rPr>
              <a:t>(левый)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754381" y="2080321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Script" panose="020B0504020000000003" pitchFamily="34" charset="0"/>
              </a:rPr>
              <a:t>Окошки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014699" y="2694280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Script" panose="020B0504020000000003" pitchFamily="34" charset="0"/>
              </a:rPr>
              <a:t>Борт</a:t>
            </a:r>
            <a:endParaRPr lang="ru-RU" dirty="0">
              <a:latin typeface="Segoe Script" panose="020B0504020000000003" pitchFamily="34" charset="0"/>
            </a:endParaRPr>
          </a:p>
        </p:txBody>
      </p:sp>
      <p:sp>
        <p:nvSpPr>
          <p:cNvPr id="68" name="Управляющая кнопка: назад 67">
            <a:hlinkClick r:id="" action="ppaction://hlinkshowjump?jump=previousslide" highlightClick="1"/>
          </p:cNvPr>
          <p:cNvSpPr/>
          <p:nvPr/>
        </p:nvSpPr>
        <p:spPr>
          <a:xfrm>
            <a:off x="-5448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Управляющая кнопка: далее 68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задание"/>
          <p:cNvSpPr/>
          <p:nvPr/>
        </p:nvSpPr>
        <p:spPr>
          <a:xfrm>
            <a:off x="1887677" y="36584"/>
            <a:ext cx="5708659" cy="58410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Раскрась лодку и выполни задания логопеда</a:t>
            </a:r>
          </a:p>
        </p:txBody>
      </p:sp>
      <p:sp>
        <p:nvSpPr>
          <p:cNvPr id="71" name="Управляющая кнопка: справка 70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2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animClr clrSpc="rgb" dir="cw">
                                      <p:cBhvr>
                                        <p:cTn id="1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70" grpId="0" animBg="1"/>
      <p:bldP spid="7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328586" y="116632"/>
            <a:ext cx="6486827" cy="52920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Найди пары варежек и соедини их. </a:t>
            </a:r>
          </a:p>
        </p:txBody>
      </p:sp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правляющая кнопка: справка 24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68" y="233827"/>
            <a:ext cx="1135111" cy="17609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869847"/>
            <a:ext cx="1101828" cy="17389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569" y="914768"/>
            <a:ext cx="1062854" cy="17750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012" y="4786069"/>
            <a:ext cx="1045239" cy="16446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90" y="4565696"/>
            <a:ext cx="1072449" cy="17819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856" y="129877"/>
            <a:ext cx="1063484" cy="178426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145" y="1817021"/>
            <a:ext cx="1058188" cy="166505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441" y="2684472"/>
            <a:ext cx="1121278" cy="188122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27552" y="1100153"/>
            <a:ext cx="1047050" cy="165245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2536" y="3002399"/>
            <a:ext cx="1119412" cy="173655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3273" y="4911816"/>
            <a:ext cx="1016766" cy="169807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311" y="2492045"/>
            <a:ext cx="1023960" cy="1701389"/>
          </a:xfrm>
          <a:prstGeom prst="rect">
            <a:avLst/>
          </a:prstGeom>
        </p:spPr>
      </p:pic>
      <p:cxnSp>
        <p:nvCxnSpPr>
          <p:cNvPr id="41" name="Скругленная соединительная линия 40"/>
          <p:cNvCxnSpPr>
            <a:stCxn id="6" idx="2"/>
            <a:endCxn id="31" idx="1"/>
          </p:cNvCxnSpPr>
          <p:nvPr/>
        </p:nvCxnSpPr>
        <p:spPr>
          <a:xfrm rot="5400000">
            <a:off x="3014499" y="3765357"/>
            <a:ext cx="3071039" cy="919957"/>
          </a:xfrm>
          <a:prstGeom prst="curvedConnector2">
            <a:avLst/>
          </a:prstGeom>
          <a:ln w="28575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кругленная соединительная линия 44"/>
          <p:cNvCxnSpPr/>
          <p:nvPr/>
        </p:nvCxnSpPr>
        <p:spPr>
          <a:xfrm flipV="1">
            <a:off x="3338902" y="1684019"/>
            <a:ext cx="4405042" cy="2321045"/>
          </a:xfrm>
          <a:prstGeom prst="curvedConnector3">
            <a:avLst/>
          </a:prstGeom>
          <a:ln w="28575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кругленная соединительная линия 49"/>
          <p:cNvCxnSpPr/>
          <p:nvPr/>
        </p:nvCxnSpPr>
        <p:spPr>
          <a:xfrm rot="16200000" flipH="1">
            <a:off x="2456977" y="1915191"/>
            <a:ext cx="3744418" cy="3027615"/>
          </a:xfrm>
          <a:prstGeom prst="curvedConnector3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Скругленная соединительная линия 53"/>
          <p:cNvCxnSpPr/>
          <p:nvPr/>
        </p:nvCxnSpPr>
        <p:spPr>
          <a:xfrm flipV="1">
            <a:off x="1316502" y="2375246"/>
            <a:ext cx="7056533" cy="2889400"/>
          </a:xfrm>
          <a:prstGeom prst="curvedConnector3">
            <a:avLst>
              <a:gd name="adj1" fmla="val 50000"/>
            </a:avLst>
          </a:prstGeom>
          <a:ln w="28575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Скругленная соединительная линия 60"/>
          <p:cNvCxnSpPr/>
          <p:nvPr/>
        </p:nvCxnSpPr>
        <p:spPr>
          <a:xfrm>
            <a:off x="1001012" y="448747"/>
            <a:ext cx="5757656" cy="3700333"/>
          </a:xfrm>
          <a:prstGeom prst="curvedConnector3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Скругленная соединительная линия 73"/>
          <p:cNvCxnSpPr/>
          <p:nvPr/>
        </p:nvCxnSpPr>
        <p:spPr>
          <a:xfrm>
            <a:off x="1316502" y="2649547"/>
            <a:ext cx="6655643" cy="2435637"/>
          </a:xfrm>
          <a:prstGeom prst="curvedConnector3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7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650" y="2031438"/>
            <a:ext cx="2090755" cy="210904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46" y="149216"/>
            <a:ext cx="1743312" cy="21029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4" y="267389"/>
            <a:ext cx="2096851" cy="173721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418" y="2060848"/>
            <a:ext cx="2102946" cy="174331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33" y="3848817"/>
            <a:ext cx="2096851" cy="17494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20" y="4986027"/>
            <a:ext cx="2102946" cy="21029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44" y="4859899"/>
            <a:ext cx="2102946" cy="21029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87" y="4691988"/>
            <a:ext cx="1731121" cy="21029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16" y="4708208"/>
            <a:ext cx="1737217" cy="2102946"/>
          </a:xfrm>
          <a:prstGeom prst="rect">
            <a:avLst/>
          </a:prstGeom>
        </p:spPr>
      </p:pic>
      <p:sp>
        <p:nvSpPr>
          <p:cNvPr id="35" name="Управляющая кнопка: назад 34">
            <a:hlinkClick r:id="" action="ppaction://hlinkshowjump?jump=previousslide" highlightClick="1"/>
          </p:cNvPr>
          <p:cNvSpPr/>
          <p:nvPr/>
        </p:nvSpPr>
        <p:spPr>
          <a:xfrm>
            <a:off x="-51955" y="6361787"/>
            <a:ext cx="504056" cy="496213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правляющая кнопка: далее 35">
            <a:hlinkClick r:id="" action="ppaction://hlinkshowjump?jump=nextslide" highlightClick="1"/>
          </p:cNvPr>
          <p:cNvSpPr/>
          <p:nvPr/>
        </p:nvSpPr>
        <p:spPr>
          <a:xfrm>
            <a:off x="8676456" y="6361787"/>
            <a:ext cx="467544" cy="496213"/>
          </a:xfrm>
          <a:prstGeom prst="actionButtonForwardNex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328586" y="116632"/>
            <a:ext cx="6486827" cy="52920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Собери </a:t>
            </a:r>
            <a:r>
              <a:rPr lang="ru-RU" dirty="0" err="1"/>
              <a:t>пазл</a:t>
            </a:r>
            <a:r>
              <a:rPr lang="ru-RU" dirty="0"/>
              <a:t> и выполни задания логопеда. </a:t>
            </a:r>
          </a:p>
        </p:txBody>
      </p:sp>
      <p:sp>
        <p:nvSpPr>
          <p:cNvPr id="38" name="Управляющая кнопка: справка 37">
            <a:hlinkClick r:id="" action="ppaction://noaction" highlightClick="1"/>
          </p:cNvPr>
          <p:cNvSpPr/>
          <p:nvPr/>
        </p:nvSpPr>
        <p:spPr>
          <a:xfrm>
            <a:off x="8676456" y="-18797"/>
            <a:ext cx="467544" cy="467544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33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0.20816 -0.00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0625 -0.680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0.21093 0.006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6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0.571 -0.080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59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0.41111 -0.418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56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57171 0.209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76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41441 -0.4601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2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39375 -0.052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-0.41684 -0.22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51" y="-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17710</TotalTime>
  <Words>513</Words>
  <Application>Microsoft Office PowerPoint</Application>
  <PresentationFormat>On-screen Show (4:3)</PresentationFormat>
  <Paragraphs>73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Segoe Script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Александр Порохин</cp:lastModifiedBy>
  <cp:revision>577</cp:revision>
  <dcterms:created xsi:type="dcterms:W3CDTF">2021-02-15T17:29:59Z</dcterms:created>
  <dcterms:modified xsi:type="dcterms:W3CDTF">2021-12-11T10:31:12Z</dcterms:modified>
</cp:coreProperties>
</file>